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notesMasterIdLst>
    <p:notesMasterId r:id="rId3"/>
  </p:notesMasterIdLst>
  <p:sldIdLst>
    <p:sldId id="256" r:id="rId2"/>
  </p:sldIdLst>
  <p:sldSz cx="5219700" cy="30607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64" userDrawn="1">
          <p15:clr>
            <a:srgbClr val="A4A3A4"/>
          </p15:clr>
        </p15:guide>
        <p15:guide id="2" pos="164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E95D9"/>
    <a:srgbClr val="FFE699"/>
    <a:srgbClr val="B78300"/>
    <a:srgbClr val="FFF2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696" autoAdjust="0"/>
    <p:restoredTop sz="94660"/>
  </p:normalViewPr>
  <p:slideViewPr>
    <p:cSldViewPr snapToGrid="0" showGuides="1">
      <p:cViewPr>
        <p:scale>
          <a:sx n="200" d="100"/>
          <a:sy n="200" d="100"/>
        </p:scale>
        <p:origin x="846" y="330"/>
      </p:cViewPr>
      <p:guideLst>
        <p:guide orient="horz" pos="964"/>
        <p:guide pos="164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76A2E9-8369-4DB7-B317-DCFEF057C665}" type="datetimeFigureOut">
              <a:rPr lang="zh-CN" altLang="en-US" smtClean="0"/>
              <a:t>2024/4/16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798513" y="1143000"/>
            <a:ext cx="52609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3B86E8-38D5-4E45-B010-967FFF99FCB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84394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798513" y="1143000"/>
            <a:ext cx="526097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3B86E8-38D5-4E45-B010-967FFF99FCBC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97168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2463" y="500906"/>
            <a:ext cx="3914775" cy="1065577"/>
          </a:xfrm>
        </p:spPr>
        <p:txBody>
          <a:bodyPr anchor="b"/>
          <a:lstStyle>
            <a:lvl1pPr algn="ctr">
              <a:defRPr sz="2569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2463" y="1607576"/>
            <a:ext cx="3914775" cy="738960"/>
          </a:xfrm>
        </p:spPr>
        <p:txBody>
          <a:bodyPr/>
          <a:lstStyle>
            <a:lvl1pPr marL="0" indent="0" algn="ctr">
              <a:buNone/>
              <a:defRPr sz="1027"/>
            </a:lvl1pPr>
            <a:lvl2pPr marL="195727" indent="0" algn="ctr">
              <a:buNone/>
              <a:defRPr sz="856"/>
            </a:lvl2pPr>
            <a:lvl3pPr marL="391455" indent="0" algn="ctr">
              <a:buNone/>
              <a:defRPr sz="771"/>
            </a:lvl3pPr>
            <a:lvl4pPr marL="587182" indent="0" algn="ctr">
              <a:buNone/>
              <a:defRPr sz="685"/>
            </a:lvl4pPr>
            <a:lvl5pPr marL="782909" indent="0" algn="ctr">
              <a:buNone/>
              <a:defRPr sz="685"/>
            </a:lvl5pPr>
            <a:lvl6pPr marL="978637" indent="0" algn="ctr">
              <a:buNone/>
              <a:defRPr sz="685"/>
            </a:lvl6pPr>
            <a:lvl7pPr marL="1174364" indent="0" algn="ctr">
              <a:buNone/>
              <a:defRPr sz="685"/>
            </a:lvl7pPr>
            <a:lvl8pPr marL="1370091" indent="0" algn="ctr">
              <a:buNone/>
              <a:defRPr sz="685"/>
            </a:lvl8pPr>
            <a:lvl9pPr marL="1565819" indent="0" algn="ctr">
              <a:buNone/>
              <a:defRPr sz="685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4E0799-377A-4F3E-AA75-99FA30C2CB6E}" type="datetimeFigureOut">
              <a:rPr lang="zh-CN" altLang="en-US" smtClean="0"/>
              <a:t>2024/4/16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8A3116-D2F6-46F9-AABF-28CE44576F1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40603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4E0799-377A-4F3E-AA75-99FA30C2CB6E}" type="datetimeFigureOut">
              <a:rPr lang="zh-CN" altLang="en-US" smtClean="0"/>
              <a:t>2024/4/16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8A3116-D2F6-46F9-AABF-28CE44576F1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9626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735348" y="162954"/>
            <a:ext cx="1125498" cy="2593802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58854" y="162954"/>
            <a:ext cx="3311247" cy="2593802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4E0799-377A-4F3E-AA75-99FA30C2CB6E}" type="datetimeFigureOut">
              <a:rPr lang="zh-CN" altLang="en-US" smtClean="0"/>
              <a:t>2024/4/16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8A3116-D2F6-46F9-AABF-28CE44576F1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43498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4E0799-377A-4F3E-AA75-99FA30C2CB6E}" type="datetimeFigureOut">
              <a:rPr lang="zh-CN" altLang="en-US" smtClean="0"/>
              <a:t>2024/4/16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8A3116-D2F6-46F9-AABF-28CE44576F1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11241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136" y="763050"/>
            <a:ext cx="4501991" cy="1273166"/>
          </a:xfrm>
        </p:spPr>
        <p:txBody>
          <a:bodyPr anchor="b"/>
          <a:lstStyle>
            <a:lvl1pPr>
              <a:defRPr sz="2569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6136" y="2048261"/>
            <a:ext cx="4501991" cy="669528"/>
          </a:xfrm>
        </p:spPr>
        <p:txBody>
          <a:bodyPr/>
          <a:lstStyle>
            <a:lvl1pPr marL="0" indent="0">
              <a:buNone/>
              <a:defRPr sz="1027">
                <a:solidFill>
                  <a:schemeClr val="tx1">
                    <a:tint val="82000"/>
                  </a:schemeClr>
                </a:solidFill>
              </a:defRPr>
            </a:lvl1pPr>
            <a:lvl2pPr marL="195727" indent="0">
              <a:buNone/>
              <a:defRPr sz="856">
                <a:solidFill>
                  <a:schemeClr val="tx1">
                    <a:tint val="82000"/>
                  </a:schemeClr>
                </a:solidFill>
              </a:defRPr>
            </a:lvl2pPr>
            <a:lvl3pPr marL="391455" indent="0">
              <a:buNone/>
              <a:defRPr sz="771">
                <a:solidFill>
                  <a:schemeClr val="tx1">
                    <a:tint val="82000"/>
                  </a:schemeClr>
                </a:solidFill>
              </a:defRPr>
            </a:lvl3pPr>
            <a:lvl4pPr marL="587182" indent="0">
              <a:buNone/>
              <a:defRPr sz="685">
                <a:solidFill>
                  <a:schemeClr val="tx1">
                    <a:tint val="82000"/>
                  </a:schemeClr>
                </a:solidFill>
              </a:defRPr>
            </a:lvl4pPr>
            <a:lvl5pPr marL="782909" indent="0">
              <a:buNone/>
              <a:defRPr sz="685">
                <a:solidFill>
                  <a:schemeClr val="tx1">
                    <a:tint val="82000"/>
                  </a:schemeClr>
                </a:solidFill>
              </a:defRPr>
            </a:lvl5pPr>
            <a:lvl6pPr marL="978637" indent="0">
              <a:buNone/>
              <a:defRPr sz="685">
                <a:solidFill>
                  <a:schemeClr val="tx1">
                    <a:tint val="82000"/>
                  </a:schemeClr>
                </a:solidFill>
              </a:defRPr>
            </a:lvl6pPr>
            <a:lvl7pPr marL="1174364" indent="0">
              <a:buNone/>
              <a:defRPr sz="685">
                <a:solidFill>
                  <a:schemeClr val="tx1">
                    <a:tint val="82000"/>
                  </a:schemeClr>
                </a:solidFill>
              </a:defRPr>
            </a:lvl7pPr>
            <a:lvl8pPr marL="1370091" indent="0">
              <a:buNone/>
              <a:defRPr sz="685">
                <a:solidFill>
                  <a:schemeClr val="tx1">
                    <a:tint val="82000"/>
                  </a:schemeClr>
                </a:solidFill>
              </a:defRPr>
            </a:lvl8pPr>
            <a:lvl9pPr marL="1565819" indent="0">
              <a:buNone/>
              <a:defRPr sz="685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4E0799-377A-4F3E-AA75-99FA30C2CB6E}" type="datetimeFigureOut">
              <a:rPr lang="zh-CN" altLang="en-US" smtClean="0"/>
              <a:t>2024/4/16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8A3116-D2F6-46F9-AABF-28CE44576F1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81751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58854" y="814770"/>
            <a:ext cx="2218373" cy="194198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42473" y="814770"/>
            <a:ext cx="2218373" cy="194198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4E0799-377A-4F3E-AA75-99FA30C2CB6E}" type="datetimeFigureOut">
              <a:rPr lang="zh-CN" altLang="en-US" smtClean="0"/>
              <a:t>2024/4/16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8A3116-D2F6-46F9-AABF-28CE44576F1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81975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9534" y="162954"/>
            <a:ext cx="4501991" cy="591594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9534" y="750297"/>
            <a:ext cx="2208178" cy="367709"/>
          </a:xfrm>
        </p:spPr>
        <p:txBody>
          <a:bodyPr anchor="b"/>
          <a:lstStyle>
            <a:lvl1pPr marL="0" indent="0">
              <a:buNone/>
              <a:defRPr sz="1027" b="1"/>
            </a:lvl1pPr>
            <a:lvl2pPr marL="195727" indent="0">
              <a:buNone/>
              <a:defRPr sz="856" b="1"/>
            </a:lvl2pPr>
            <a:lvl3pPr marL="391455" indent="0">
              <a:buNone/>
              <a:defRPr sz="771" b="1"/>
            </a:lvl3pPr>
            <a:lvl4pPr marL="587182" indent="0">
              <a:buNone/>
              <a:defRPr sz="685" b="1"/>
            </a:lvl4pPr>
            <a:lvl5pPr marL="782909" indent="0">
              <a:buNone/>
              <a:defRPr sz="685" b="1"/>
            </a:lvl5pPr>
            <a:lvl6pPr marL="978637" indent="0">
              <a:buNone/>
              <a:defRPr sz="685" b="1"/>
            </a:lvl6pPr>
            <a:lvl7pPr marL="1174364" indent="0">
              <a:buNone/>
              <a:defRPr sz="685" b="1"/>
            </a:lvl7pPr>
            <a:lvl8pPr marL="1370091" indent="0">
              <a:buNone/>
              <a:defRPr sz="685" b="1"/>
            </a:lvl8pPr>
            <a:lvl9pPr marL="1565819" indent="0">
              <a:buNone/>
              <a:defRPr sz="685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59534" y="1118006"/>
            <a:ext cx="2208178" cy="164441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642473" y="750297"/>
            <a:ext cx="2219052" cy="367709"/>
          </a:xfrm>
        </p:spPr>
        <p:txBody>
          <a:bodyPr anchor="b"/>
          <a:lstStyle>
            <a:lvl1pPr marL="0" indent="0">
              <a:buNone/>
              <a:defRPr sz="1027" b="1"/>
            </a:lvl1pPr>
            <a:lvl2pPr marL="195727" indent="0">
              <a:buNone/>
              <a:defRPr sz="856" b="1"/>
            </a:lvl2pPr>
            <a:lvl3pPr marL="391455" indent="0">
              <a:buNone/>
              <a:defRPr sz="771" b="1"/>
            </a:lvl3pPr>
            <a:lvl4pPr marL="587182" indent="0">
              <a:buNone/>
              <a:defRPr sz="685" b="1"/>
            </a:lvl4pPr>
            <a:lvl5pPr marL="782909" indent="0">
              <a:buNone/>
              <a:defRPr sz="685" b="1"/>
            </a:lvl5pPr>
            <a:lvl6pPr marL="978637" indent="0">
              <a:buNone/>
              <a:defRPr sz="685" b="1"/>
            </a:lvl6pPr>
            <a:lvl7pPr marL="1174364" indent="0">
              <a:buNone/>
              <a:defRPr sz="685" b="1"/>
            </a:lvl7pPr>
            <a:lvl8pPr marL="1370091" indent="0">
              <a:buNone/>
              <a:defRPr sz="685" b="1"/>
            </a:lvl8pPr>
            <a:lvl9pPr marL="1565819" indent="0">
              <a:buNone/>
              <a:defRPr sz="685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642473" y="1118006"/>
            <a:ext cx="2219052" cy="164441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4E0799-377A-4F3E-AA75-99FA30C2CB6E}" type="datetimeFigureOut">
              <a:rPr lang="zh-CN" altLang="en-US" smtClean="0"/>
              <a:t>2024/4/16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8A3116-D2F6-46F9-AABF-28CE44576F1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23285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4E0799-377A-4F3E-AA75-99FA30C2CB6E}" type="datetimeFigureOut">
              <a:rPr lang="zh-CN" altLang="en-US" smtClean="0"/>
              <a:t>2024/4/16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8A3116-D2F6-46F9-AABF-28CE44576F1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01373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4E0799-377A-4F3E-AA75-99FA30C2CB6E}" type="datetimeFigureOut">
              <a:rPr lang="zh-CN" altLang="en-US" smtClean="0"/>
              <a:t>2024/4/16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8A3116-D2F6-46F9-AABF-28CE44576F1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67525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9534" y="204047"/>
            <a:ext cx="1683489" cy="714163"/>
          </a:xfrm>
        </p:spPr>
        <p:txBody>
          <a:bodyPr anchor="b"/>
          <a:lstStyle>
            <a:lvl1pPr>
              <a:defRPr sz="137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19052" y="440684"/>
            <a:ext cx="2642473" cy="2175081"/>
          </a:xfrm>
        </p:spPr>
        <p:txBody>
          <a:bodyPr/>
          <a:lstStyle>
            <a:lvl1pPr>
              <a:defRPr sz="1370"/>
            </a:lvl1pPr>
            <a:lvl2pPr>
              <a:defRPr sz="1199"/>
            </a:lvl2pPr>
            <a:lvl3pPr>
              <a:defRPr sz="1027"/>
            </a:lvl3pPr>
            <a:lvl4pPr>
              <a:defRPr sz="856"/>
            </a:lvl4pPr>
            <a:lvl5pPr>
              <a:defRPr sz="856"/>
            </a:lvl5pPr>
            <a:lvl6pPr>
              <a:defRPr sz="856"/>
            </a:lvl6pPr>
            <a:lvl7pPr>
              <a:defRPr sz="856"/>
            </a:lvl7pPr>
            <a:lvl8pPr>
              <a:defRPr sz="856"/>
            </a:lvl8pPr>
            <a:lvl9pPr>
              <a:defRPr sz="856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59534" y="918210"/>
            <a:ext cx="1683489" cy="1701098"/>
          </a:xfrm>
        </p:spPr>
        <p:txBody>
          <a:bodyPr/>
          <a:lstStyle>
            <a:lvl1pPr marL="0" indent="0">
              <a:buNone/>
              <a:defRPr sz="685"/>
            </a:lvl1pPr>
            <a:lvl2pPr marL="195727" indent="0">
              <a:buNone/>
              <a:defRPr sz="599"/>
            </a:lvl2pPr>
            <a:lvl3pPr marL="391455" indent="0">
              <a:buNone/>
              <a:defRPr sz="514"/>
            </a:lvl3pPr>
            <a:lvl4pPr marL="587182" indent="0">
              <a:buNone/>
              <a:defRPr sz="428"/>
            </a:lvl4pPr>
            <a:lvl5pPr marL="782909" indent="0">
              <a:buNone/>
              <a:defRPr sz="428"/>
            </a:lvl5pPr>
            <a:lvl6pPr marL="978637" indent="0">
              <a:buNone/>
              <a:defRPr sz="428"/>
            </a:lvl6pPr>
            <a:lvl7pPr marL="1174364" indent="0">
              <a:buNone/>
              <a:defRPr sz="428"/>
            </a:lvl7pPr>
            <a:lvl8pPr marL="1370091" indent="0">
              <a:buNone/>
              <a:defRPr sz="428"/>
            </a:lvl8pPr>
            <a:lvl9pPr marL="1565819" indent="0">
              <a:buNone/>
              <a:defRPr sz="428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4E0799-377A-4F3E-AA75-99FA30C2CB6E}" type="datetimeFigureOut">
              <a:rPr lang="zh-CN" altLang="en-US" smtClean="0"/>
              <a:t>2024/4/16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8A3116-D2F6-46F9-AABF-28CE44576F1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67188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9534" y="204047"/>
            <a:ext cx="1683489" cy="714163"/>
          </a:xfrm>
        </p:spPr>
        <p:txBody>
          <a:bodyPr anchor="b"/>
          <a:lstStyle>
            <a:lvl1pPr>
              <a:defRPr sz="137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19052" y="440684"/>
            <a:ext cx="2642473" cy="2175081"/>
          </a:xfrm>
        </p:spPr>
        <p:txBody>
          <a:bodyPr anchor="t"/>
          <a:lstStyle>
            <a:lvl1pPr marL="0" indent="0">
              <a:buNone/>
              <a:defRPr sz="1370"/>
            </a:lvl1pPr>
            <a:lvl2pPr marL="195727" indent="0">
              <a:buNone/>
              <a:defRPr sz="1199"/>
            </a:lvl2pPr>
            <a:lvl3pPr marL="391455" indent="0">
              <a:buNone/>
              <a:defRPr sz="1027"/>
            </a:lvl3pPr>
            <a:lvl4pPr marL="587182" indent="0">
              <a:buNone/>
              <a:defRPr sz="856"/>
            </a:lvl4pPr>
            <a:lvl5pPr marL="782909" indent="0">
              <a:buNone/>
              <a:defRPr sz="856"/>
            </a:lvl5pPr>
            <a:lvl6pPr marL="978637" indent="0">
              <a:buNone/>
              <a:defRPr sz="856"/>
            </a:lvl6pPr>
            <a:lvl7pPr marL="1174364" indent="0">
              <a:buNone/>
              <a:defRPr sz="856"/>
            </a:lvl7pPr>
            <a:lvl8pPr marL="1370091" indent="0">
              <a:buNone/>
              <a:defRPr sz="856"/>
            </a:lvl8pPr>
            <a:lvl9pPr marL="1565819" indent="0">
              <a:buNone/>
              <a:defRPr sz="856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59534" y="918210"/>
            <a:ext cx="1683489" cy="1701098"/>
          </a:xfrm>
        </p:spPr>
        <p:txBody>
          <a:bodyPr/>
          <a:lstStyle>
            <a:lvl1pPr marL="0" indent="0">
              <a:buNone/>
              <a:defRPr sz="685"/>
            </a:lvl1pPr>
            <a:lvl2pPr marL="195727" indent="0">
              <a:buNone/>
              <a:defRPr sz="599"/>
            </a:lvl2pPr>
            <a:lvl3pPr marL="391455" indent="0">
              <a:buNone/>
              <a:defRPr sz="514"/>
            </a:lvl3pPr>
            <a:lvl4pPr marL="587182" indent="0">
              <a:buNone/>
              <a:defRPr sz="428"/>
            </a:lvl4pPr>
            <a:lvl5pPr marL="782909" indent="0">
              <a:buNone/>
              <a:defRPr sz="428"/>
            </a:lvl5pPr>
            <a:lvl6pPr marL="978637" indent="0">
              <a:buNone/>
              <a:defRPr sz="428"/>
            </a:lvl6pPr>
            <a:lvl7pPr marL="1174364" indent="0">
              <a:buNone/>
              <a:defRPr sz="428"/>
            </a:lvl7pPr>
            <a:lvl8pPr marL="1370091" indent="0">
              <a:buNone/>
              <a:defRPr sz="428"/>
            </a:lvl8pPr>
            <a:lvl9pPr marL="1565819" indent="0">
              <a:buNone/>
              <a:defRPr sz="428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4E0799-377A-4F3E-AA75-99FA30C2CB6E}" type="datetimeFigureOut">
              <a:rPr lang="zh-CN" altLang="en-US" smtClean="0"/>
              <a:t>2024/4/16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8A3116-D2F6-46F9-AABF-28CE44576F1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58866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8855" y="162954"/>
            <a:ext cx="4501991" cy="5915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8855" y="814770"/>
            <a:ext cx="4501991" cy="19419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58854" y="2836816"/>
            <a:ext cx="1174433" cy="16295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14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4E0799-377A-4F3E-AA75-99FA30C2CB6E}" type="datetimeFigureOut">
              <a:rPr lang="zh-CN" altLang="en-US" smtClean="0"/>
              <a:t>2024/4/16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729026" y="2836816"/>
            <a:ext cx="1761649" cy="16295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14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686413" y="2836816"/>
            <a:ext cx="1174433" cy="16295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14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28A3116-D2F6-46F9-AABF-28CE44576F1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3740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391455" rtl="0" eaLnBrk="1" latinLnBrk="0" hangingPunct="1">
        <a:lnSpc>
          <a:spcPct val="90000"/>
        </a:lnSpc>
        <a:spcBef>
          <a:spcPct val="0"/>
        </a:spcBef>
        <a:buNone/>
        <a:defRPr sz="188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97864" indent="-97864" algn="l" defTabSz="391455" rtl="0" eaLnBrk="1" latinLnBrk="0" hangingPunct="1">
        <a:lnSpc>
          <a:spcPct val="90000"/>
        </a:lnSpc>
        <a:spcBef>
          <a:spcPts val="428"/>
        </a:spcBef>
        <a:buFont typeface="Arial" panose="020B0604020202020204" pitchFamily="34" charset="0"/>
        <a:buChar char="•"/>
        <a:defRPr sz="1199" kern="1200">
          <a:solidFill>
            <a:schemeClr val="tx1"/>
          </a:solidFill>
          <a:latin typeface="+mn-lt"/>
          <a:ea typeface="+mn-ea"/>
          <a:cs typeface="+mn-cs"/>
        </a:defRPr>
      </a:lvl1pPr>
      <a:lvl2pPr marL="293591" indent="-97864" algn="l" defTabSz="391455" rtl="0" eaLnBrk="1" latinLnBrk="0" hangingPunct="1">
        <a:lnSpc>
          <a:spcPct val="90000"/>
        </a:lnSpc>
        <a:spcBef>
          <a:spcPts val="214"/>
        </a:spcBef>
        <a:buFont typeface="Arial" panose="020B0604020202020204" pitchFamily="34" charset="0"/>
        <a:buChar char="•"/>
        <a:defRPr sz="1027" kern="1200">
          <a:solidFill>
            <a:schemeClr val="tx1"/>
          </a:solidFill>
          <a:latin typeface="+mn-lt"/>
          <a:ea typeface="+mn-ea"/>
          <a:cs typeface="+mn-cs"/>
        </a:defRPr>
      </a:lvl2pPr>
      <a:lvl3pPr marL="489318" indent="-97864" algn="l" defTabSz="391455" rtl="0" eaLnBrk="1" latinLnBrk="0" hangingPunct="1">
        <a:lnSpc>
          <a:spcPct val="90000"/>
        </a:lnSpc>
        <a:spcBef>
          <a:spcPts val="214"/>
        </a:spcBef>
        <a:buFont typeface="Arial" panose="020B0604020202020204" pitchFamily="34" charset="0"/>
        <a:buChar char="•"/>
        <a:defRPr sz="856" kern="1200">
          <a:solidFill>
            <a:schemeClr val="tx1"/>
          </a:solidFill>
          <a:latin typeface="+mn-lt"/>
          <a:ea typeface="+mn-ea"/>
          <a:cs typeface="+mn-cs"/>
        </a:defRPr>
      </a:lvl3pPr>
      <a:lvl4pPr marL="685046" indent="-97864" algn="l" defTabSz="391455" rtl="0" eaLnBrk="1" latinLnBrk="0" hangingPunct="1">
        <a:lnSpc>
          <a:spcPct val="90000"/>
        </a:lnSpc>
        <a:spcBef>
          <a:spcPts val="214"/>
        </a:spcBef>
        <a:buFont typeface="Arial" panose="020B0604020202020204" pitchFamily="34" charset="0"/>
        <a:buChar char="•"/>
        <a:defRPr sz="771" kern="1200">
          <a:solidFill>
            <a:schemeClr val="tx1"/>
          </a:solidFill>
          <a:latin typeface="+mn-lt"/>
          <a:ea typeface="+mn-ea"/>
          <a:cs typeface="+mn-cs"/>
        </a:defRPr>
      </a:lvl4pPr>
      <a:lvl5pPr marL="880773" indent="-97864" algn="l" defTabSz="391455" rtl="0" eaLnBrk="1" latinLnBrk="0" hangingPunct="1">
        <a:lnSpc>
          <a:spcPct val="90000"/>
        </a:lnSpc>
        <a:spcBef>
          <a:spcPts val="214"/>
        </a:spcBef>
        <a:buFont typeface="Arial" panose="020B0604020202020204" pitchFamily="34" charset="0"/>
        <a:buChar char="•"/>
        <a:defRPr sz="771" kern="1200">
          <a:solidFill>
            <a:schemeClr val="tx1"/>
          </a:solidFill>
          <a:latin typeface="+mn-lt"/>
          <a:ea typeface="+mn-ea"/>
          <a:cs typeface="+mn-cs"/>
        </a:defRPr>
      </a:lvl5pPr>
      <a:lvl6pPr marL="1076500" indent="-97864" algn="l" defTabSz="391455" rtl="0" eaLnBrk="1" latinLnBrk="0" hangingPunct="1">
        <a:lnSpc>
          <a:spcPct val="90000"/>
        </a:lnSpc>
        <a:spcBef>
          <a:spcPts val="214"/>
        </a:spcBef>
        <a:buFont typeface="Arial" panose="020B0604020202020204" pitchFamily="34" charset="0"/>
        <a:buChar char="•"/>
        <a:defRPr sz="771" kern="1200">
          <a:solidFill>
            <a:schemeClr val="tx1"/>
          </a:solidFill>
          <a:latin typeface="+mn-lt"/>
          <a:ea typeface="+mn-ea"/>
          <a:cs typeface="+mn-cs"/>
        </a:defRPr>
      </a:lvl6pPr>
      <a:lvl7pPr marL="1272228" indent="-97864" algn="l" defTabSz="391455" rtl="0" eaLnBrk="1" latinLnBrk="0" hangingPunct="1">
        <a:lnSpc>
          <a:spcPct val="90000"/>
        </a:lnSpc>
        <a:spcBef>
          <a:spcPts val="214"/>
        </a:spcBef>
        <a:buFont typeface="Arial" panose="020B0604020202020204" pitchFamily="34" charset="0"/>
        <a:buChar char="•"/>
        <a:defRPr sz="771" kern="1200">
          <a:solidFill>
            <a:schemeClr val="tx1"/>
          </a:solidFill>
          <a:latin typeface="+mn-lt"/>
          <a:ea typeface="+mn-ea"/>
          <a:cs typeface="+mn-cs"/>
        </a:defRPr>
      </a:lvl7pPr>
      <a:lvl8pPr marL="1467955" indent="-97864" algn="l" defTabSz="391455" rtl="0" eaLnBrk="1" latinLnBrk="0" hangingPunct="1">
        <a:lnSpc>
          <a:spcPct val="90000"/>
        </a:lnSpc>
        <a:spcBef>
          <a:spcPts val="214"/>
        </a:spcBef>
        <a:buFont typeface="Arial" panose="020B0604020202020204" pitchFamily="34" charset="0"/>
        <a:buChar char="•"/>
        <a:defRPr sz="771" kern="1200">
          <a:solidFill>
            <a:schemeClr val="tx1"/>
          </a:solidFill>
          <a:latin typeface="+mn-lt"/>
          <a:ea typeface="+mn-ea"/>
          <a:cs typeface="+mn-cs"/>
        </a:defRPr>
      </a:lvl8pPr>
      <a:lvl9pPr marL="1663682" indent="-97864" algn="l" defTabSz="391455" rtl="0" eaLnBrk="1" latinLnBrk="0" hangingPunct="1">
        <a:lnSpc>
          <a:spcPct val="90000"/>
        </a:lnSpc>
        <a:spcBef>
          <a:spcPts val="214"/>
        </a:spcBef>
        <a:buFont typeface="Arial" panose="020B0604020202020204" pitchFamily="34" charset="0"/>
        <a:buChar char="•"/>
        <a:defRPr sz="77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91455" rtl="0" eaLnBrk="1" latinLnBrk="0" hangingPunct="1">
        <a:defRPr sz="771" kern="1200">
          <a:solidFill>
            <a:schemeClr val="tx1"/>
          </a:solidFill>
          <a:latin typeface="+mn-lt"/>
          <a:ea typeface="+mn-ea"/>
          <a:cs typeface="+mn-cs"/>
        </a:defRPr>
      </a:lvl1pPr>
      <a:lvl2pPr marL="195727" algn="l" defTabSz="391455" rtl="0" eaLnBrk="1" latinLnBrk="0" hangingPunct="1">
        <a:defRPr sz="771" kern="1200">
          <a:solidFill>
            <a:schemeClr val="tx1"/>
          </a:solidFill>
          <a:latin typeface="+mn-lt"/>
          <a:ea typeface="+mn-ea"/>
          <a:cs typeface="+mn-cs"/>
        </a:defRPr>
      </a:lvl2pPr>
      <a:lvl3pPr marL="391455" algn="l" defTabSz="391455" rtl="0" eaLnBrk="1" latinLnBrk="0" hangingPunct="1">
        <a:defRPr sz="771" kern="1200">
          <a:solidFill>
            <a:schemeClr val="tx1"/>
          </a:solidFill>
          <a:latin typeface="+mn-lt"/>
          <a:ea typeface="+mn-ea"/>
          <a:cs typeface="+mn-cs"/>
        </a:defRPr>
      </a:lvl3pPr>
      <a:lvl4pPr marL="587182" algn="l" defTabSz="391455" rtl="0" eaLnBrk="1" latinLnBrk="0" hangingPunct="1">
        <a:defRPr sz="771" kern="1200">
          <a:solidFill>
            <a:schemeClr val="tx1"/>
          </a:solidFill>
          <a:latin typeface="+mn-lt"/>
          <a:ea typeface="+mn-ea"/>
          <a:cs typeface="+mn-cs"/>
        </a:defRPr>
      </a:lvl4pPr>
      <a:lvl5pPr marL="782909" algn="l" defTabSz="391455" rtl="0" eaLnBrk="1" latinLnBrk="0" hangingPunct="1">
        <a:defRPr sz="771" kern="1200">
          <a:solidFill>
            <a:schemeClr val="tx1"/>
          </a:solidFill>
          <a:latin typeface="+mn-lt"/>
          <a:ea typeface="+mn-ea"/>
          <a:cs typeface="+mn-cs"/>
        </a:defRPr>
      </a:lvl5pPr>
      <a:lvl6pPr marL="978637" algn="l" defTabSz="391455" rtl="0" eaLnBrk="1" latinLnBrk="0" hangingPunct="1">
        <a:defRPr sz="771" kern="1200">
          <a:solidFill>
            <a:schemeClr val="tx1"/>
          </a:solidFill>
          <a:latin typeface="+mn-lt"/>
          <a:ea typeface="+mn-ea"/>
          <a:cs typeface="+mn-cs"/>
        </a:defRPr>
      </a:lvl6pPr>
      <a:lvl7pPr marL="1174364" algn="l" defTabSz="391455" rtl="0" eaLnBrk="1" latinLnBrk="0" hangingPunct="1">
        <a:defRPr sz="771" kern="1200">
          <a:solidFill>
            <a:schemeClr val="tx1"/>
          </a:solidFill>
          <a:latin typeface="+mn-lt"/>
          <a:ea typeface="+mn-ea"/>
          <a:cs typeface="+mn-cs"/>
        </a:defRPr>
      </a:lvl7pPr>
      <a:lvl8pPr marL="1370091" algn="l" defTabSz="391455" rtl="0" eaLnBrk="1" latinLnBrk="0" hangingPunct="1">
        <a:defRPr sz="771" kern="1200">
          <a:solidFill>
            <a:schemeClr val="tx1"/>
          </a:solidFill>
          <a:latin typeface="+mn-lt"/>
          <a:ea typeface="+mn-ea"/>
          <a:cs typeface="+mn-cs"/>
        </a:defRPr>
      </a:lvl8pPr>
      <a:lvl9pPr marL="1565819" algn="l" defTabSz="391455" rtl="0" eaLnBrk="1" latinLnBrk="0" hangingPunct="1">
        <a:defRPr sz="77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.jpg"/><Relationship Id="rId18" Type="http://schemas.openxmlformats.org/officeDocument/2006/relationships/image" Target="../media/image16.jpg"/><Relationship Id="rId26" Type="http://schemas.openxmlformats.org/officeDocument/2006/relationships/image" Target="../media/image24.jpg"/><Relationship Id="rId39" Type="http://schemas.openxmlformats.org/officeDocument/2006/relationships/image" Target="../media/image37.jpg"/><Relationship Id="rId21" Type="http://schemas.openxmlformats.org/officeDocument/2006/relationships/image" Target="../media/image19.jpg"/><Relationship Id="rId34" Type="http://schemas.openxmlformats.org/officeDocument/2006/relationships/image" Target="../media/image32.jpg"/><Relationship Id="rId42" Type="http://schemas.openxmlformats.org/officeDocument/2006/relationships/image" Target="../media/image40.jpg"/><Relationship Id="rId47" Type="http://schemas.openxmlformats.org/officeDocument/2006/relationships/image" Target="../media/image45.jpg"/><Relationship Id="rId50" Type="http://schemas.openxmlformats.org/officeDocument/2006/relationships/image" Target="../media/image48.jpg"/><Relationship Id="rId55" Type="http://schemas.openxmlformats.org/officeDocument/2006/relationships/image" Target="../media/image53.jpg"/><Relationship Id="rId7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jpg"/><Relationship Id="rId29" Type="http://schemas.openxmlformats.org/officeDocument/2006/relationships/image" Target="../media/image27.jpg"/><Relationship Id="rId11" Type="http://schemas.openxmlformats.org/officeDocument/2006/relationships/image" Target="../media/image9.jpg"/><Relationship Id="rId24" Type="http://schemas.openxmlformats.org/officeDocument/2006/relationships/image" Target="../media/image22.jpg"/><Relationship Id="rId32" Type="http://schemas.openxmlformats.org/officeDocument/2006/relationships/image" Target="../media/image30.jpg"/><Relationship Id="rId37" Type="http://schemas.openxmlformats.org/officeDocument/2006/relationships/image" Target="../media/image35.jpg"/><Relationship Id="rId40" Type="http://schemas.openxmlformats.org/officeDocument/2006/relationships/image" Target="../media/image38.jpg"/><Relationship Id="rId45" Type="http://schemas.openxmlformats.org/officeDocument/2006/relationships/image" Target="../media/image43.jpg"/><Relationship Id="rId53" Type="http://schemas.openxmlformats.org/officeDocument/2006/relationships/image" Target="../media/image51.jpg"/><Relationship Id="rId58" Type="http://schemas.openxmlformats.org/officeDocument/2006/relationships/image" Target="../media/image56.png"/><Relationship Id="rId5" Type="http://schemas.openxmlformats.org/officeDocument/2006/relationships/image" Target="../media/image3.jpg"/><Relationship Id="rId19" Type="http://schemas.openxmlformats.org/officeDocument/2006/relationships/image" Target="../media/image17.jpg"/><Relationship Id="rId4" Type="http://schemas.openxmlformats.org/officeDocument/2006/relationships/image" Target="../media/image2.jpg"/><Relationship Id="rId9" Type="http://schemas.openxmlformats.org/officeDocument/2006/relationships/image" Target="../media/image7.jpg"/><Relationship Id="rId14" Type="http://schemas.openxmlformats.org/officeDocument/2006/relationships/image" Target="../media/image12.jpg"/><Relationship Id="rId22" Type="http://schemas.openxmlformats.org/officeDocument/2006/relationships/image" Target="../media/image20.jpg"/><Relationship Id="rId27" Type="http://schemas.openxmlformats.org/officeDocument/2006/relationships/image" Target="../media/image25.jpg"/><Relationship Id="rId30" Type="http://schemas.openxmlformats.org/officeDocument/2006/relationships/image" Target="../media/image28.png"/><Relationship Id="rId35" Type="http://schemas.openxmlformats.org/officeDocument/2006/relationships/image" Target="../media/image33.jpg"/><Relationship Id="rId43" Type="http://schemas.openxmlformats.org/officeDocument/2006/relationships/image" Target="../media/image41.jpg"/><Relationship Id="rId48" Type="http://schemas.openxmlformats.org/officeDocument/2006/relationships/image" Target="../media/image46.jpg"/><Relationship Id="rId56" Type="http://schemas.openxmlformats.org/officeDocument/2006/relationships/image" Target="../media/image54.jpg"/><Relationship Id="rId8" Type="http://schemas.openxmlformats.org/officeDocument/2006/relationships/image" Target="../media/image6.jpg"/><Relationship Id="rId51" Type="http://schemas.openxmlformats.org/officeDocument/2006/relationships/image" Target="../media/image49.jpg"/><Relationship Id="rId3" Type="http://schemas.openxmlformats.org/officeDocument/2006/relationships/image" Target="../media/image1.png"/><Relationship Id="rId12" Type="http://schemas.openxmlformats.org/officeDocument/2006/relationships/image" Target="../media/image10.jpg"/><Relationship Id="rId17" Type="http://schemas.openxmlformats.org/officeDocument/2006/relationships/image" Target="../media/image15.jpg"/><Relationship Id="rId25" Type="http://schemas.openxmlformats.org/officeDocument/2006/relationships/image" Target="../media/image23.jpg"/><Relationship Id="rId33" Type="http://schemas.openxmlformats.org/officeDocument/2006/relationships/image" Target="../media/image31.jpg"/><Relationship Id="rId38" Type="http://schemas.openxmlformats.org/officeDocument/2006/relationships/image" Target="../media/image36.jpg"/><Relationship Id="rId46" Type="http://schemas.openxmlformats.org/officeDocument/2006/relationships/image" Target="../media/image44.jpg"/><Relationship Id="rId59" Type="http://schemas.openxmlformats.org/officeDocument/2006/relationships/image" Target="../media/image57.svg"/><Relationship Id="rId20" Type="http://schemas.openxmlformats.org/officeDocument/2006/relationships/image" Target="../media/image18.jpg"/><Relationship Id="rId41" Type="http://schemas.openxmlformats.org/officeDocument/2006/relationships/image" Target="../media/image39.jpg"/><Relationship Id="rId54" Type="http://schemas.openxmlformats.org/officeDocument/2006/relationships/image" Target="../media/image5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g"/><Relationship Id="rId15" Type="http://schemas.openxmlformats.org/officeDocument/2006/relationships/image" Target="../media/image13.jpg"/><Relationship Id="rId23" Type="http://schemas.openxmlformats.org/officeDocument/2006/relationships/image" Target="../media/image21.jpg"/><Relationship Id="rId28" Type="http://schemas.openxmlformats.org/officeDocument/2006/relationships/image" Target="../media/image26.jpg"/><Relationship Id="rId36" Type="http://schemas.openxmlformats.org/officeDocument/2006/relationships/image" Target="../media/image34.jpg"/><Relationship Id="rId49" Type="http://schemas.openxmlformats.org/officeDocument/2006/relationships/image" Target="../media/image47.jpg"/><Relationship Id="rId57" Type="http://schemas.openxmlformats.org/officeDocument/2006/relationships/image" Target="../media/image55.jpg"/><Relationship Id="rId10" Type="http://schemas.openxmlformats.org/officeDocument/2006/relationships/image" Target="../media/image8.jpg"/><Relationship Id="rId31" Type="http://schemas.openxmlformats.org/officeDocument/2006/relationships/image" Target="../media/image29.svg"/><Relationship Id="rId44" Type="http://schemas.openxmlformats.org/officeDocument/2006/relationships/image" Target="../media/image42.jpg"/><Relationship Id="rId52" Type="http://schemas.openxmlformats.org/officeDocument/2006/relationships/image" Target="../media/image5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3" name="组合 552">
            <a:extLst>
              <a:ext uri="{FF2B5EF4-FFF2-40B4-BE49-F238E27FC236}">
                <a16:creationId xmlns:a16="http://schemas.microsoft.com/office/drawing/2014/main" id="{48565BC4-7C95-1419-B2A4-64416CFD0CA0}"/>
              </a:ext>
            </a:extLst>
          </p:cNvPr>
          <p:cNvGrpSpPr/>
          <p:nvPr/>
        </p:nvGrpSpPr>
        <p:grpSpPr>
          <a:xfrm>
            <a:off x="0" y="48398"/>
            <a:ext cx="5066261" cy="2963903"/>
            <a:chOff x="33054" y="90260"/>
            <a:chExt cx="5066261" cy="2963903"/>
          </a:xfrm>
        </p:grpSpPr>
        <p:grpSp>
          <p:nvGrpSpPr>
            <p:cNvPr id="552" name="组合 551">
              <a:extLst>
                <a:ext uri="{FF2B5EF4-FFF2-40B4-BE49-F238E27FC236}">
                  <a16:creationId xmlns:a16="http://schemas.microsoft.com/office/drawing/2014/main" id="{FD155E2E-7E29-13A6-FB1D-BCCA4164F67A}"/>
                </a:ext>
              </a:extLst>
            </p:cNvPr>
            <p:cNvGrpSpPr/>
            <p:nvPr/>
          </p:nvGrpSpPr>
          <p:grpSpPr>
            <a:xfrm>
              <a:off x="687523" y="90260"/>
              <a:ext cx="4411792" cy="2963903"/>
              <a:chOff x="687523" y="90260"/>
              <a:chExt cx="4411792" cy="2963903"/>
            </a:xfrm>
          </p:grpSpPr>
          <p:pic>
            <p:nvPicPr>
              <p:cNvPr id="43" name="图片 42" descr="形状&#10;&#10;中度可信度描述已自动生成">
                <a:extLst>
                  <a:ext uri="{FF2B5EF4-FFF2-40B4-BE49-F238E27FC236}">
                    <a16:creationId xmlns:a16="http://schemas.microsoft.com/office/drawing/2014/main" id="{2F32E4BD-5978-47B8-1A2F-6F64816D25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62494" y="349243"/>
                <a:ext cx="445789" cy="112573"/>
              </a:xfrm>
              <a:prstGeom prst="rect">
                <a:avLst/>
              </a:prstGeom>
            </p:spPr>
          </p:pic>
          <p:grpSp>
            <p:nvGrpSpPr>
              <p:cNvPr id="154" name="组合 153">
                <a:extLst>
                  <a:ext uri="{FF2B5EF4-FFF2-40B4-BE49-F238E27FC236}">
                    <a16:creationId xmlns:a16="http://schemas.microsoft.com/office/drawing/2014/main" id="{90BB1D52-97EE-F82C-9398-33FE83615149}"/>
                  </a:ext>
                </a:extLst>
              </p:cNvPr>
              <p:cNvGrpSpPr/>
              <p:nvPr/>
            </p:nvGrpSpPr>
            <p:grpSpPr>
              <a:xfrm>
                <a:off x="687523" y="118077"/>
                <a:ext cx="367149" cy="743110"/>
                <a:chOff x="213874" y="892576"/>
                <a:chExt cx="740471" cy="1498715"/>
              </a:xfrm>
            </p:grpSpPr>
            <p:pic>
              <p:nvPicPr>
                <p:cNvPr id="8" name="图片 7" descr="图片包含 建筑, 户外, 砖, 钟表&#10;&#10;描述已自动生成">
                  <a:extLst>
                    <a:ext uri="{FF2B5EF4-FFF2-40B4-BE49-F238E27FC236}">
                      <a16:creationId xmlns:a16="http://schemas.microsoft.com/office/drawing/2014/main" id="{A30FB73A-EFBA-64E6-4EF6-E31F100B94A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419739" y="1846436"/>
                  <a:ext cx="334635" cy="594908"/>
                </a:xfrm>
                <a:prstGeom prst="rect">
                  <a:avLst/>
                </a:prstGeom>
              </p:spPr>
            </p:pic>
            <p:pic>
              <p:nvPicPr>
                <p:cNvPr id="25" name="图片 24" descr="图片包含 户外, 人, 前, 女人&#10;&#10;描述已自动生成">
                  <a:extLst>
                    <a:ext uri="{FF2B5EF4-FFF2-40B4-BE49-F238E27FC236}">
                      <a16:creationId xmlns:a16="http://schemas.microsoft.com/office/drawing/2014/main" id="{FEB9E928-9D26-F549-4B34-AA8D1F484E6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419739" y="1511798"/>
                  <a:ext cx="334636" cy="594909"/>
                </a:xfrm>
                <a:prstGeom prst="rect">
                  <a:avLst/>
                </a:prstGeom>
              </p:spPr>
            </p:pic>
            <p:pic>
              <p:nvPicPr>
                <p:cNvPr id="35" name="图片 34" descr="人站在建筑前&#10;&#10;低可信度描述已自动生成">
                  <a:extLst>
                    <a:ext uri="{FF2B5EF4-FFF2-40B4-BE49-F238E27FC236}">
                      <a16:creationId xmlns:a16="http://schemas.microsoft.com/office/drawing/2014/main" id="{90D46475-0DA7-2FB5-2634-506DA24F530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419737" y="1177160"/>
                  <a:ext cx="334637" cy="594910"/>
                </a:xfrm>
                <a:prstGeom prst="rect">
                  <a:avLst/>
                </a:prstGeom>
              </p:spPr>
            </p:pic>
            <p:pic>
              <p:nvPicPr>
                <p:cNvPr id="41" name="图片 40" descr="图片包含 人, 男人, 乐器, 桌子&#10;&#10;描述已自动生成">
                  <a:extLst>
                    <a:ext uri="{FF2B5EF4-FFF2-40B4-BE49-F238E27FC236}">
                      <a16:creationId xmlns:a16="http://schemas.microsoft.com/office/drawing/2014/main" id="{4C396A5C-7221-4962-1A45-86577382534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419737" y="842521"/>
                  <a:ext cx="334637" cy="594911"/>
                </a:xfrm>
                <a:prstGeom prst="rect">
                  <a:avLst/>
                </a:prstGeom>
              </p:spPr>
            </p:pic>
            <p:sp>
              <p:nvSpPr>
                <p:cNvPr id="44" name="矩形 43">
                  <a:extLst>
                    <a:ext uri="{FF2B5EF4-FFF2-40B4-BE49-F238E27FC236}">
                      <a16:creationId xmlns:a16="http://schemas.microsoft.com/office/drawing/2014/main" id="{B5178F94-8C9E-C110-8DAA-79DD30568A56}"/>
                    </a:ext>
                  </a:extLst>
                </p:cNvPr>
                <p:cNvSpPr/>
                <p:nvPr/>
              </p:nvSpPr>
              <p:spPr>
                <a:xfrm>
                  <a:off x="213874" y="892576"/>
                  <a:ext cx="81371" cy="1498715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5" name="矩形 44">
                  <a:extLst>
                    <a:ext uri="{FF2B5EF4-FFF2-40B4-BE49-F238E27FC236}">
                      <a16:creationId xmlns:a16="http://schemas.microsoft.com/office/drawing/2014/main" id="{35E6536C-2046-628C-25D7-D094644D1860}"/>
                    </a:ext>
                  </a:extLst>
                </p:cNvPr>
                <p:cNvSpPr/>
                <p:nvPr/>
              </p:nvSpPr>
              <p:spPr>
                <a:xfrm rot="5400000">
                  <a:off x="564193" y="652343"/>
                  <a:ext cx="45719" cy="594913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8" name="矩形 57">
                  <a:extLst>
                    <a:ext uri="{FF2B5EF4-FFF2-40B4-BE49-F238E27FC236}">
                      <a16:creationId xmlns:a16="http://schemas.microsoft.com/office/drawing/2014/main" id="{E02E15D7-178A-2D63-7E8F-B3D0E6854370}"/>
                    </a:ext>
                  </a:extLst>
                </p:cNvPr>
                <p:cNvSpPr/>
                <p:nvPr/>
              </p:nvSpPr>
              <p:spPr>
                <a:xfrm rot="5400000">
                  <a:off x="564193" y="1004161"/>
                  <a:ext cx="45719" cy="594913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4" name="矩形 63">
                  <a:extLst>
                    <a:ext uri="{FF2B5EF4-FFF2-40B4-BE49-F238E27FC236}">
                      <a16:creationId xmlns:a16="http://schemas.microsoft.com/office/drawing/2014/main" id="{DCF21972-454A-336F-0AFE-ED62C1404F1B}"/>
                    </a:ext>
                  </a:extLst>
                </p:cNvPr>
                <p:cNvSpPr/>
                <p:nvPr/>
              </p:nvSpPr>
              <p:spPr>
                <a:xfrm rot="5400000">
                  <a:off x="564193" y="1340252"/>
                  <a:ext cx="45719" cy="594913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6" name="矩形 65">
                  <a:extLst>
                    <a:ext uri="{FF2B5EF4-FFF2-40B4-BE49-F238E27FC236}">
                      <a16:creationId xmlns:a16="http://schemas.microsoft.com/office/drawing/2014/main" id="{0F014E06-43F9-D9E8-1B97-1CD056EE273E}"/>
                    </a:ext>
                  </a:extLst>
                </p:cNvPr>
                <p:cNvSpPr/>
                <p:nvPr/>
              </p:nvSpPr>
              <p:spPr>
                <a:xfrm rot="5400000">
                  <a:off x="564193" y="1679112"/>
                  <a:ext cx="45719" cy="594913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2" name="矩形 71">
                  <a:extLst>
                    <a:ext uri="{FF2B5EF4-FFF2-40B4-BE49-F238E27FC236}">
                      <a16:creationId xmlns:a16="http://schemas.microsoft.com/office/drawing/2014/main" id="{9AAF5677-B162-09FD-3FC6-33D637707FB6}"/>
                    </a:ext>
                  </a:extLst>
                </p:cNvPr>
                <p:cNvSpPr/>
                <p:nvPr/>
              </p:nvSpPr>
              <p:spPr>
                <a:xfrm rot="5400000">
                  <a:off x="564193" y="2017972"/>
                  <a:ext cx="45719" cy="594913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5" name="矩形 74">
                  <a:extLst>
                    <a:ext uri="{FF2B5EF4-FFF2-40B4-BE49-F238E27FC236}">
                      <a16:creationId xmlns:a16="http://schemas.microsoft.com/office/drawing/2014/main" id="{D30E07CA-B7A1-B0B9-0436-FFAC71ABA744}"/>
                    </a:ext>
                  </a:extLst>
                </p:cNvPr>
                <p:cNvSpPr/>
                <p:nvPr/>
              </p:nvSpPr>
              <p:spPr>
                <a:xfrm>
                  <a:off x="872974" y="892576"/>
                  <a:ext cx="81371" cy="1498715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89" name="矩形 88">
                  <a:extLst>
                    <a:ext uri="{FF2B5EF4-FFF2-40B4-BE49-F238E27FC236}">
                      <a16:creationId xmlns:a16="http://schemas.microsoft.com/office/drawing/2014/main" id="{82F69691-42A3-72D1-93E0-86C9475247D8}"/>
                    </a:ext>
                  </a:extLst>
                </p:cNvPr>
                <p:cNvSpPr/>
                <p:nvPr/>
              </p:nvSpPr>
              <p:spPr>
                <a:xfrm>
                  <a:off x="228873" y="2327083"/>
                  <a:ext cx="45719" cy="4571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93" name="矩形 92">
                  <a:extLst>
                    <a:ext uri="{FF2B5EF4-FFF2-40B4-BE49-F238E27FC236}">
                      <a16:creationId xmlns:a16="http://schemas.microsoft.com/office/drawing/2014/main" id="{B10B8B05-EA71-D2E7-DE5C-55AD50BA8F48}"/>
                    </a:ext>
                  </a:extLst>
                </p:cNvPr>
                <p:cNvSpPr/>
                <p:nvPr/>
              </p:nvSpPr>
              <p:spPr>
                <a:xfrm>
                  <a:off x="228873" y="2237283"/>
                  <a:ext cx="45719" cy="4571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02" name="矩形 101">
                  <a:extLst>
                    <a:ext uri="{FF2B5EF4-FFF2-40B4-BE49-F238E27FC236}">
                      <a16:creationId xmlns:a16="http://schemas.microsoft.com/office/drawing/2014/main" id="{0301ECFE-E7F9-5D47-E3FD-B09C255E8499}"/>
                    </a:ext>
                  </a:extLst>
                </p:cNvPr>
                <p:cNvSpPr/>
                <p:nvPr/>
              </p:nvSpPr>
              <p:spPr>
                <a:xfrm>
                  <a:off x="228873" y="2148152"/>
                  <a:ext cx="45719" cy="4571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03" name="矩形 102">
                  <a:extLst>
                    <a:ext uri="{FF2B5EF4-FFF2-40B4-BE49-F238E27FC236}">
                      <a16:creationId xmlns:a16="http://schemas.microsoft.com/office/drawing/2014/main" id="{7641161B-DF22-3FF5-F4AE-FEB6359C3D79}"/>
                    </a:ext>
                  </a:extLst>
                </p:cNvPr>
                <p:cNvSpPr/>
                <p:nvPr/>
              </p:nvSpPr>
              <p:spPr>
                <a:xfrm>
                  <a:off x="228873" y="2055495"/>
                  <a:ext cx="45719" cy="4571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04" name="矩形 103">
                  <a:extLst>
                    <a:ext uri="{FF2B5EF4-FFF2-40B4-BE49-F238E27FC236}">
                      <a16:creationId xmlns:a16="http://schemas.microsoft.com/office/drawing/2014/main" id="{4FA2E9E8-7C16-1629-5C08-6728CC8D788D}"/>
                    </a:ext>
                  </a:extLst>
                </p:cNvPr>
                <p:cNvSpPr/>
                <p:nvPr/>
              </p:nvSpPr>
              <p:spPr>
                <a:xfrm>
                  <a:off x="228873" y="1965695"/>
                  <a:ext cx="45719" cy="4571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05" name="矩形 104">
                  <a:extLst>
                    <a:ext uri="{FF2B5EF4-FFF2-40B4-BE49-F238E27FC236}">
                      <a16:creationId xmlns:a16="http://schemas.microsoft.com/office/drawing/2014/main" id="{5ED22273-AFD2-A390-68FF-170F8E8BD6A0}"/>
                    </a:ext>
                  </a:extLst>
                </p:cNvPr>
                <p:cNvSpPr/>
                <p:nvPr/>
              </p:nvSpPr>
              <p:spPr>
                <a:xfrm>
                  <a:off x="228873" y="1876564"/>
                  <a:ext cx="45719" cy="4571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07" name="矩形 106">
                  <a:extLst>
                    <a:ext uri="{FF2B5EF4-FFF2-40B4-BE49-F238E27FC236}">
                      <a16:creationId xmlns:a16="http://schemas.microsoft.com/office/drawing/2014/main" id="{4712A8A7-7D34-2055-C70B-85D9FE56ABF7}"/>
                    </a:ext>
                  </a:extLst>
                </p:cNvPr>
                <p:cNvSpPr/>
                <p:nvPr/>
              </p:nvSpPr>
              <p:spPr>
                <a:xfrm>
                  <a:off x="228873" y="1792592"/>
                  <a:ext cx="45719" cy="4571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08" name="矩形 107">
                  <a:extLst>
                    <a:ext uri="{FF2B5EF4-FFF2-40B4-BE49-F238E27FC236}">
                      <a16:creationId xmlns:a16="http://schemas.microsoft.com/office/drawing/2014/main" id="{4A520D61-CE60-CE9F-BE39-F6908D5B5123}"/>
                    </a:ext>
                  </a:extLst>
                </p:cNvPr>
                <p:cNvSpPr/>
                <p:nvPr/>
              </p:nvSpPr>
              <p:spPr>
                <a:xfrm>
                  <a:off x="228873" y="1702792"/>
                  <a:ext cx="45719" cy="4571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09" name="矩形 108">
                  <a:extLst>
                    <a:ext uri="{FF2B5EF4-FFF2-40B4-BE49-F238E27FC236}">
                      <a16:creationId xmlns:a16="http://schemas.microsoft.com/office/drawing/2014/main" id="{3C9D0397-462D-9CFC-DCAF-52438AAD5532}"/>
                    </a:ext>
                  </a:extLst>
                </p:cNvPr>
                <p:cNvSpPr/>
                <p:nvPr/>
              </p:nvSpPr>
              <p:spPr>
                <a:xfrm>
                  <a:off x="228873" y="1613661"/>
                  <a:ext cx="45719" cy="4571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10" name="矩形 109">
                  <a:extLst>
                    <a:ext uri="{FF2B5EF4-FFF2-40B4-BE49-F238E27FC236}">
                      <a16:creationId xmlns:a16="http://schemas.microsoft.com/office/drawing/2014/main" id="{0F7A788A-B762-69F0-AF37-F9D2106E6D25}"/>
                    </a:ext>
                  </a:extLst>
                </p:cNvPr>
                <p:cNvSpPr/>
                <p:nvPr/>
              </p:nvSpPr>
              <p:spPr>
                <a:xfrm>
                  <a:off x="228873" y="1521004"/>
                  <a:ext cx="45719" cy="4571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12" name="矩形 111">
                  <a:extLst>
                    <a:ext uri="{FF2B5EF4-FFF2-40B4-BE49-F238E27FC236}">
                      <a16:creationId xmlns:a16="http://schemas.microsoft.com/office/drawing/2014/main" id="{0134B488-A42C-1E6C-97B0-D5ECF8D54259}"/>
                    </a:ext>
                  </a:extLst>
                </p:cNvPr>
                <p:cNvSpPr/>
                <p:nvPr/>
              </p:nvSpPr>
              <p:spPr>
                <a:xfrm>
                  <a:off x="228873" y="1431204"/>
                  <a:ext cx="45719" cy="4571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13" name="矩形 112">
                  <a:extLst>
                    <a:ext uri="{FF2B5EF4-FFF2-40B4-BE49-F238E27FC236}">
                      <a16:creationId xmlns:a16="http://schemas.microsoft.com/office/drawing/2014/main" id="{47B1F712-2B33-2D66-14D3-85DE0073FFC5}"/>
                    </a:ext>
                  </a:extLst>
                </p:cNvPr>
                <p:cNvSpPr/>
                <p:nvPr/>
              </p:nvSpPr>
              <p:spPr>
                <a:xfrm>
                  <a:off x="228873" y="1342073"/>
                  <a:ext cx="45719" cy="4571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14" name="矩形 113">
                  <a:extLst>
                    <a:ext uri="{FF2B5EF4-FFF2-40B4-BE49-F238E27FC236}">
                      <a16:creationId xmlns:a16="http://schemas.microsoft.com/office/drawing/2014/main" id="{CC5C00EE-564D-B998-9177-57C32E0440D7}"/>
                    </a:ext>
                  </a:extLst>
                </p:cNvPr>
                <p:cNvSpPr/>
                <p:nvPr/>
              </p:nvSpPr>
              <p:spPr>
                <a:xfrm>
                  <a:off x="228873" y="1352842"/>
                  <a:ext cx="45719" cy="4571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15" name="矩形 114">
                  <a:extLst>
                    <a:ext uri="{FF2B5EF4-FFF2-40B4-BE49-F238E27FC236}">
                      <a16:creationId xmlns:a16="http://schemas.microsoft.com/office/drawing/2014/main" id="{638FF412-C133-68ED-F2E5-E86C33597EF8}"/>
                    </a:ext>
                  </a:extLst>
                </p:cNvPr>
                <p:cNvSpPr/>
                <p:nvPr/>
              </p:nvSpPr>
              <p:spPr>
                <a:xfrm>
                  <a:off x="228873" y="1263042"/>
                  <a:ext cx="45719" cy="4571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16" name="矩形 115">
                  <a:extLst>
                    <a:ext uri="{FF2B5EF4-FFF2-40B4-BE49-F238E27FC236}">
                      <a16:creationId xmlns:a16="http://schemas.microsoft.com/office/drawing/2014/main" id="{0CA03351-BA6F-EDC5-9753-2F12ACB5B465}"/>
                    </a:ext>
                  </a:extLst>
                </p:cNvPr>
                <p:cNvSpPr/>
                <p:nvPr/>
              </p:nvSpPr>
              <p:spPr>
                <a:xfrm>
                  <a:off x="228873" y="1173911"/>
                  <a:ext cx="45719" cy="4571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19" name="矩形 118">
                  <a:extLst>
                    <a:ext uri="{FF2B5EF4-FFF2-40B4-BE49-F238E27FC236}">
                      <a16:creationId xmlns:a16="http://schemas.microsoft.com/office/drawing/2014/main" id="{A27FF9AD-1C38-EA46-86C1-0605805F57B6}"/>
                    </a:ext>
                  </a:extLst>
                </p:cNvPr>
                <p:cNvSpPr/>
                <p:nvPr/>
              </p:nvSpPr>
              <p:spPr>
                <a:xfrm>
                  <a:off x="228873" y="1081254"/>
                  <a:ext cx="45719" cy="4571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20" name="矩形 119">
                  <a:extLst>
                    <a:ext uri="{FF2B5EF4-FFF2-40B4-BE49-F238E27FC236}">
                      <a16:creationId xmlns:a16="http://schemas.microsoft.com/office/drawing/2014/main" id="{476D9F40-92E8-AD47-C15B-C140654CC801}"/>
                    </a:ext>
                  </a:extLst>
                </p:cNvPr>
                <p:cNvSpPr/>
                <p:nvPr/>
              </p:nvSpPr>
              <p:spPr>
                <a:xfrm>
                  <a:off x="228873" y="991454"/>
                  <a:ext cx="45719" cy="4571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24" name="矩形 123">
                  <a:extLst>
                    <a:ext uri="{FF2B5EF4-FFF2-40B4-BE49-F238E27FC236}">
                      <a16:creationId xmlns:a16="http://schemas.microsoft.com/office/drawing/2014/main" id="{2F55E7CF-BE76-2B87-A6A6-B831B70A4711}"/>
                    </a:ext>
                  </a:extLst>
                </p:cNvPr>
                <p:cNvSpPr/>
                <p:nvPr/>
              </p:nvSpPr>
              <p:spPr>
                <a:xfrm>
                  <a:off x="228873" y="916882"/>
                  <a:ext cx="45719" cy="4571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34" name="矩形 133">
                  <a:extLst>
                    <a:ext uri="{FF2B5EF4-FFF2-40B4-BE49-F238E27FC236}">
                      <a16:creationId xmlns:a16="http://schemas.microsoft.com/office/drawing/2014/main" id="{462ED6B7-44DC-5262-C6CC-461B48D05DD2}"/>
                    </a:ext>
                  </a:extLst>
                </p:cNvPr>
                <p:cNvSpPr/>
                <p:nvPr/>
              </p:nvSpPr>
              <p:spPr>
                <a:xfrm>
                  <a:off x="896566" y="2327083"/>
                  <a:ext cx="45719" cy="4571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35" name="矩形 134">
                  <a:extLst>
                    <a:ext uri="{FF2B5EF4-FFF2-40B4-BE49-F238E27FC236}">
                      <a16:creationId xmlns:a16="http://schemas.microsoft.com/office/drawing/2014/main" id="{BDA8ACFF-F22E-B82A-1669-96DD4994DA35}"/>
                    </a:ext>
                  </a:extLst>
                </p:cNvPr>
                <p:cNvSpPr/>
                <p:nvPr/>
              </p:nvSpPr>
              <p:spPr>
                <a:xfrm>
                  <a:off x="896566" y="2237283"/>
                  <a:ext cx="45719" cy="4571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36" name="矩形 135">
                  <a:extLst>
                    <a:ext uri="{FF2B5EF4-FFF2-40B4-BE49-F238E27FC236}">
                      <a16:creationId xmlns:a16="http://schemas.microsoft.com/office/drawing/2014/main" id="{82D77A93-633A-B459-B873-0B907B117F33}"/>
                    </a:ext>
                  </a:extLst>
                </p:cNvPr>
                <p:cNvSpPr/>
                <p:nvPr/>
              </p:nvSpPr>
              <p:spPr>
                <a:xfrm>
                  <a:off x="896566" y="2148152"/>
                  <a:ext cx="45719" cy="4571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37" name="矩形 136">
                  <a:extLst>
                    <a:ext uri="{FF2B5EF4-FFF2-40B4-BE49-F238E27FC236}">
                      <a16:creationId xmlns:a16="http://schemas.microsoft.com/office/drawing/2014/main" id="{6484EFE9-767C-4FE3-04E6-8E81331008EA}"/>
                    </a:ext>
                  </a:extLst>
                </p:cNvPr>
                <p:cNvSpPr/>
                <p:nvPr/>
              </p:nvSpPr>
              <p:spPr>
                <a:xfrm>
                  <a:off x="896566" y="2055495"/>
                  <a:ext cx="45719" cy="4571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38" name="矩形 137">
                  <a:extLst>
                    <a:ext uri="{FF2B5EF4-FFF2-40B4-BE49-F238E27FC236}">
                      <a16:creationId xmlns:a16="http://schemas.microsoft.com/office/drawing/2014/main" id="{750519AF-AF64-C943-2830-EEDC391BB76D}"/>
                    </a:ext>
                  </a:extLst>
                </p:cNvPr>
                <p:cNvSpPr/>
                <p:nvPr/>
              </p:nvSpPr>
              <p:spPr>
                <a:xfrm>
                  <a:off x="896566" y="1965695"/>
                  <a:ext cx="45719" cy="4571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41" name="矩形 140">
                  <a:extLst>
                    <a:ext uri="{FF2B5EF4-FFF2-40B4-BE49-F238E27FC236}">
                      <a16:creationId xmlns:a16="http://schemas.microsoft.com/office/drawing/2014/main" id="{AC3ECF44-EF75-0804-E26A-9DAE05E8CF3A}"/>
                    </a:ext>
                  </a:extLst>
                </p:cNvPr>
                <p:cNvSpPr/>
                <p:nvPr/>
              </p:nvSpPr>
              <p:spPr>
                <a:xfrm>
                  <a:off x="896566" y="1876564"/>
                  <a:ext cx="45719" cy="4571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42" name="矩形 141">
                  <a:extLst>
                    <a:ext uri="{FF2B5EF4-FFF2-40B4-BE49-F238E27FC236}">
                      <a16:creationId xmlns:a16="http://schemas.microsoft.com/office/drawing/2014/main" id="{592390F0-315A-9C0A-E3FF-597F4933EC68}"/>
                    </a:ext>
                  </a:extLst>
                </p:cNvPr>
                <p:cNvSpPr/>
                <p:nvPr/>
              </p:nvSpPr>
              <p:spPr>
                <a:xfrm>
                  <a:off x="896566" y="1792592"/>
                  <a:ext cx="45719" cy="4571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43" name="矩形 142">
                  <a:extLst>
                    <a:ext uri="{FF2B5EF4-FFF2-40B4-BE49-F238E27FC236}">
                      <a16:creationId xmlns:a16="http://schemas.microsoft.com/office/drawing/2014/main" id="{233232FF-F0DF-4A9B-42CF-F498873788D1}"/>
                    </a:ext>
                  </a:extLst>
                </p:cNvPr>
                <p:cNvSpPr/>
                <p:nvPr/>
              </p:nvSpPr>
              <p:spPr>
                <a:xfrm>
                  <a:off x="896566" y="1702792"/>
                  <a:ext cx="45719" cy="4571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44" name="矩形 143">
                  <a:extLst>
                    <a:ext uri="{FF2B5EF4-FFF2-40B4-BE49-F238E27FC236}">
                      <a16:creationId xmlns:a16="http://schemas.microsoft.com/office/drawing/2014/main" id="{59E5EE29-3C30-BA77-AAE1-D712FA3AE1BC}"/>
                    </a:ext>
                  </a:extLst>
                </p:cNvPr>
                <p:cNvSpPr/>
                <p:nvPr/>
              </p:nvSpPr>
              <p:spPr>
                <a:xfrm>
                  <a:off x="896566" y="1613661"/>
                  <a:ext cx="45719" cy="4571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45" name="矩形 144">
                  <a:extLst>
                    <a:ext uri="{FF2B5EF4-FFF2-40B4-BE49-F238E27FC236}">
                      <a16:creationId xmlns:a16="http://schemas.microsoft.com/office/drawing/2014/main" id="{14A7623A-98CA-CD21-63DA-A967BB3E116B}"/>
                    </a:ext>
                  </a:extLst>
                </p:cNvPr>
                <p:cNvSpPr/>
                <p:nvPr/>
              </p:nvSpPr>
              <p:spPr>
                <a:xfrm>
                  <a:off x="896566" y="1521004"/>
                  <a:ext cx="45719" cy="4571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46" name="矩形 145">
                  <a:extLst>
                    <a:ext uri="{FF2B5EF4-FFF2-40B4-BE49-F238E27FC236}">
                      <a16:creationId xmlns:a16="http://schemas.microsoft.com/office/drawing/2014/main" id="{93E88932-092F-61B7-328C-B22DC7068CEC}"/>
                    </a:ext>
                  </a:extLst>
                </p:cNvPr>
                <p:cNvSpPr/>
                <p:nvPr/>
              </p:nvSpPr>
              <p:spPr>
                <a:xfrm>
                  <a:off x="896566" y="1431204"/>
                  <a:ext cx="45719" cy="4571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47" name="矩形 146">
                  <a:extLst>
                    <a:ext uri="{FF2B5EF4-FFF2-40B4-BE49-F238E27FC236}">
                      <a16:creationId xmlns:a16="http://schemas.microsoft.com/office/drawing/2014/main" id="{F942CCE0-1322-5CEE-541D-1523760965E0}"/>
                    </a:ext>
                  </a:extLst>
                </p:cNvPr>
                <p:cNvSpPr/>
                <p:nvPr/>
              </p:nvSpPr>
              <p:spPr>
                <a:xfrm>
                  <a:off x="896566" y="1342073"/>
                  <a:ext cx="45719" cy="4571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48" name="矩形 147">
                  <a:extLst>
                    <a:ext uri="{FF2B5EF4-FFF2-40B4-BE49-F238E27FC236}">
                      <a16:creationId xmlns:a16="http://schemas.microsoft.com/office/drawing/2014/main" id="{697851E5-4B29-57B6-F246-97740608446C}"/>
                    </a:ext>
                  </a:extLst>
                </p:cNvPr>
                <p:cNvSpPr/>
                <p:nvPr/>
              </p:nvSpPr>
              <p:spPr>
                <a:xfrm>
                  <a:off x="896566" y="1352842"/>
                  <a:ext cx="45719" cy="4571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49" name="矩形 148">
                  <a:extLst>
                    <a:ext uri="{FF2B5EF4-FFF2-40B4-BE49-F238E27FC236}">
                      <a16:creationId xmlns:a16="http://schemas.microsoft.com/office/drawing/2014/main" id="{91122A60-6606-8B4C-C93F-751693C729AA}"/>
                    </a:ext>
                  </a:extLst>
                </p:cNvPr>
                <p:cNvSpPr/>
                <p:nvPr/>
              </p:nvSpPr>
              <p:spPr>
                <a:xfrm>
                  <a:off x="896566" y="1263042"/>
                  <a:ext cx="45719" cy="4571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50" name="矩形 149">
                  <a:extLst>
                    <a:ext uri="{FF2B5EF4-FFF2-40B4-BE49-F238E27FC236}">
                      <a16:creationId xmlns:a16="http://schemas.microsoft.com/office/drawing/2014/main" id="{ADB15E31-052D-5B68-1974-A50FC02EDB09}"/>
                    </a:ext>
                  </a:extLst>
                </p:cNvPr>
                <p:cNvSpPr/>
                <p:nvPr/>
              </p:nvSpPr>
              <p:spPr>
                <a:xfrm>
                  <a:off x="896566" y="1173911"/>
                  <a:ext cx="45719" cy="4571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51" name="矩形 150">
                  <a:extLst>
                    <a:ext uri="{FF2B5EF4-FFF2-40B4-BE49-F238E27FC236}">
                      <a16:creationId xmlns:a16="http://schemas.microsoft.com/office/drawing/2014/main" id="{0525B789-EF91-9A0B-1C1C-CDBC4709C07F}"/>
                    </a:ext>
                  </a:extLst>
                </p:cNvPr>
                <p:cNvSpPr/>
                <p:nvPr/>
              </p:nvSpPr>
              <p:spPr>
                <a:xfrm>
                  <a:off x="896566" y="1081254"/>
                  <a:ext cx="45719" cy="4571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52" name="矩形 151">
                  <a:extLst>
                    <a:ext uri="{FF2B5EF4-FFF2-40B4-BE49-F238E27FC236}">
                      <a16:creationId xmlns:a16="http://schemas.microsoft.com/office/drawing/2014/main" id="{C6B67BCA-025F-B3CD-ABE9-79EFF85CD08B}"/>
                    </a:ext>
                  </a:extLst>
                </p:cNvPr>
                <p:cNvSpPr/>
                <p:nvPr/>
              </p:nvSpPr>
              <p:spPr>
                <a:xfrm>
                  <a:off x="896566" y="991454"/>
                  <a:ext cx="45719" cy="4571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53" name="矩形 152">
                  <a:extLst>
                    <a:ext uri="{FF2B5EF4-FFF2-40B4-BE49-F238E27FC236}">
                      <a16:creationId xmlns:a16="http://schemas.microsoft.com/office/drawing/2014/main" id="{8A996C84-BB2C-13E4-DC31-1F71E7BFE0BD}"/>
                    </a:ext>
                  </a:extLst>
                </p:cNvPr>
                <p:cNvSpPr/>
                <p:nvPr/>
              </p:nvSpPr>
              <p:spPr>
                <a:xfrm>
                  <a:off x="896566" y="916882"/>
                  <a:ext cx="45719" cy="4571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cxnSp>
            <p:nvCxnSpPr>
              <p:cNvPr id="156" name="直接箭头连接符 155">
                <a:extLst>
                  <a:ext uri="{FF2B5EF4-FFF2-40B4-BE49-F238E27FC236}">
                    <a16:creationId xmlns:a16="http://schemas.microsoft.com/office/drawing/2014/main" id="{03C0D5C4-6718-2BF8-D6D4-A9F3332B0C4A}"/>
                  </a:ext>
                </a:extLst>
              </p:cNvPr>
              <p:cNvCxnSpPr/>
              <p:nvPr/>
            </p:nvCxnSpPr>
            <p:spPr>
              <a:xfrm>
                <a:off x="1103589" y="488701"/>
                <a:ext cx="631260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stealt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9" name="文本框 258">
                <a:extLst>
                  <a:ext uri="{FF2B5EF4-FFF2-40B4-BE49-F238E27FC236}">
                    <a16:creationId xmlns:a16="http://schemas.microsoft.com/office/drawing/2014/main" id="{E0BC226C-7DE1-9421-312D-2D660E73DF20}"/>
                  </a:ext>
                </a:extLst>
              </p:cNvPr>
              <p:cNvSpPr txBox="1"/>
              <p:nvPr/>
            </p:nvSpPr>
            <p:spPr>
              <a:xfrm>
                <a:off x="1108688" y="494059"/>
                <a:ext cx="592736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8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逐帧提取</a:t>
                </a:r>
              </a:p>
            </p:txBody>
          </p:sp>
          <p:grpSp>
            <p:nvGrpSpPr>
              <p:cNvPr id="358" name="组合 357">
                <a:extLst>
                  <a:ext uri="{FF2B5EF4-FFF2-40B4-BE49-F238E27FC236}">
                    <a16:creationId xmlns:a16="http://schemas.microsoft.com/office/drawing/2014/main" id="{2ACC0C6C-7CF9-6338-3241-7543D3F3FDE1}"/>
                  </a:ext>
                </a:extLst>
              </p:cNvPr>
              <p:cNvGrpSpPr/>
              <p:nvPr/>
            </p:nvGrpSpPr>
            <p:grpSpPr>
              <a:xfrm>
                <a:off x="1778825" y="90260"/>
                <a:ext cx="668952" cy="818762"/>
                <a:chOff x="1201426" y="137039"/>
                <a:chExt cx="668952" cy="818762"/>
              </a:xfrm>
            </p:grpSpPr>
            <p:pic>
              <p:nvPicPr>
                <p:cNvPr id="213" name="图片 212">
                  <a:extLst>
                    <a:ext uri="{FF2B5EF4-FFF2-40B4-BE49-F238E27FC236}">
                      <a16:creationId xmlns:a16="http://schemas.microsoft.com/office/drawing/2014/main" id="{3E30F755-BA76-E621-A06A-4E2FD5F528E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63492" y="141531"/>
                  <a:ext cx="202500" cy="360000"/>
                </a:xfrm>
                <a:prstGeom prst="rect">
                  <a:avLst/>
                </a:prstGeom>
              </p:spPr>
            </p:pic>
            <p:pic>
              <p:nvPicPr>
                <p:cNvPr id="215" name="图片 214">
                  <a:extLst>
                    <a:ext uri="{FF2B5EF4-FFF2-40B4-BE49-F238E27FC236}">
                      <a16:creationId xmlns:a16="http://schemas.microsoft.com/office/drawing/2014/main" id="{427EED47-659A-94F8-D7CF-FCB20DC8D97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21992" y="183000"/>
                  <a:ext cx="202500" cy="360000"/>
                </a:xfrm>
                <a:prstGeom prst="rect">
                  <a:avLst/>
                </a:prstGeom>
              </p:spPr>
            </p:pic>
            <p:pic>
              <p:nvPicPr>
                <p:cNvPr id="217" name="图片 216">
                  <a:extLst>
                    <a:ext uri="{FF2B5EF4-FFF2-40B4-BE49-F238E27FC236}">
                      <a16:creationId xmlns:a16="http://schemas.microsoft.com/office/drawing/2014/main" id="{75BC6A3C-8136-C756-BA18-1A006A1F7CE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579673" y="219534"/>
                  <a:ext cx="202500" cy="360000"/>
                </a:xfrm>
                <a:prstGeom prst="rect">
                  <a:avLst/>
                </a:prstGeom>
              </p:spPr>
            </p:pic>
            <p:pic>
              <p:nvPicPr>
                <p:cNvPr id="219" name="图片 218" descr="图片包含 户外, 男人, 人, 建筑&#10;&#10;描述已自动生成">
                  <a:extLst>
                    <a:ext uri="{FF2B5EF4-FFF2-40B4-BE49-F238E27FC236}">
                      <a16:creationId xmlns:a16="http://schemas.microsoft.com/office/drawing/2014/main" id="{A559F120-D9B8-541D-905A-5BEB496F199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538095" y="263536"/>
                  <a:ext cx="202500" cy="360000"/>
                </a:xfrm>
                <a:prstGeom prst="rect">
                  <a:avLst/>
                </a:prstGeom>
              </p:spPr>
            </p:pic>
            <p:pic>
              <p:nvPicPr>
                <p:cNvPr id="268" name="图片 267" descr="人站在建筑前&#10;&#10;中度可信度描述已自动生成">
                  <a:extLst>
                    <a:ext uri="{FF2B5EF4-FFF2-40B4-BE49-F238E27FC236}">
                      <a16:creationId xmlns:a16="http://schemas.microsoft.com/office/drawing/2014/main" id="{E734AA7A-73E1-1FC7-1AAB-F9D9967C56A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506819" y="302447"/>
                  <a:ext cx="202500" cy="360000"/>
                </a:xfrm>
                <a:prstGeom prst="rect">
                  <a:avLst/>
                </a:prstGeom>
              </p:spPr>
            </p:pic>
            <p:pic>
              <p:nvPicPr>
                <p:cNvPr id="223" name="图片 222">
                  <a:extLst>
                    <a:ext uri="{FF2B5EF4-FFF2-40B4-BE49-F238E27FC236}">
                      <a16:creationId xmlns:a16="http://schemas.microsoft.com/office/drawing/2014/main" id="{9288616B-5C7B-9EA2-EEDA-E956AB0EE1D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52803" y="339798"/>
                  <a:ext cx="202500" cy="360000"/>
                </a:xfrm>
                <a:prstGeom prst="rect">
                  <a:avLst/>
                </a:prstGeom>
              </p:spPr>
            </p:pic>
            <p:pic>
              <p:nvPicPr>
                <p:cNvPr id="225" name="图片 224">
                  <a:extLst>
                    <a:ext uri="{FF2B5EF4-FFF2-40B4-BE49-F238E27FC236}">
                      <a16:creationId xmlns:a16="http://schemas.microsoft.com/office/drawing/2014/main" id="{E054F7D0-71F7-690C-F5B5-DF5716FBC35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14988" y="378205"/>
                  <a:ext cx="202500" cy="360000"/>
                </a:xfrm>
                <a:prstGeom prst="rect">
                  <a:avLst/>
                </a:prstGeom>
              </p:spPr>
            </p:pic>
            <p:pic>
              <p:nvPicPr>
                <p:cNvPr id="227" name="图片 226">
                  <a:extLst>
                    <a:ext uri="{FF2B5EF4-FFF2-40B4-BE49-F238E27FC236}">
                      <a16:creationId xmlns:a16="http://schemas.microsoft.com/office/drawing/2014/main" id="{8AA3105B-B1D9-DBF0-20FC-EEE4916F403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77173" y="421759"/>
                  <a:ext cx="202500" cy="360000"/>
                </a:xfrm>
                <a:prstGeom prst="rect">
                  <a:avLst/>
                </a:prstGeom>
              </p:spPr>
            </p:pic>
            <p:pic>
              <p:nvPicPr>
                <p:cNvPr id="229" name="图片 228" descr="图片包含 乐器, 人, 男人, 桌子&#10;&#10;描述已自动生成">
                  <a:extLst>
                    <a:ext uri="{FF2B5EF4-FFF2-40B4-BE49-F238E27FC236}">
                      <a16:creationId xmlns:a16="http://schemas.microsoft.com/office/drawing/2014/main" id="{1496ED73-CFA1-A083-0570-6A7D121397C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27406" y="465313"/>
                  <a:ext cx="202500" cy="360000"/>
                </a:xfrm>
                <a:prstGeom prst="rect">
                  <a:avLst/>
                </a:prstGeom>
              </p:spPr>
            </p:pic>
            <p:pic>
              <p:nvPicPr>
                <p:cNvPr id="231" name="图片 230">
                  <a:extLst>
                    <a:ext uri="{FF2B5EF4-FFF2-40B4-BE49-F238E27FC236}">
                      <a16:creationId xmlns:a16="http://schemas.microsoft.com/office/drawing/2014/main" id="{E94F41F5-79A5-EC90-5295-9D8DD7A9AD3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88854" y="508867"/>
                  <a:ext cx="202500" cy="360000"/>
                </a:xfrm>
                <a:prstGeom prst="rect">
                  <a:avLst/>
                </a:prstGeom>
              </p:spPr>
            </p:pic>
            <p:pic>
              <p:nvPicPr>
                <p:cNvPr id="233" name="图片 232">
                  <a:extLst>
                    <a:ext uri="{FF2B5EF4-FFF2-40B4-BE49-F238E27FC236}">
                      <a16:creationId xmlns:a16="http://schemas.microsoft.com/office/drawing/2014/main" id="{604EA68D-388E-1BE9-3031-89A4B6CE700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45140" y="552421"/>
                  <a:ext cx="202500" cy="360000"/>
                </a:xfrm>
                <a:prstGeom prst="rect">
                  <a:avLst/>
                </a:prstGeom>
              </p:spPr>
            </p:pic>
            <p:cxnSp>
              <p:nvCxnSpPr>
                <p:cNvPr id="237" name="直接连接符 236">
                  <a:extLst>
                    <a:ext uri="{FF2B5EF4-FFF2-40B4-BE49-F238E27FC236}">
                      <a16:creationId xmlns:a16="http://schemas.microsoft.com/office/drawing/2014/main" id="{075068F0-52DE-264D-38E0-32702550320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201426" y="137039"/>
                  <a:ext cx="462066" cy="454444"/>
                </a:xfrm>
                <a:prstGeom prst="line">
                  <a:avLst/>
                </a:prstGeom>
                <a:ln w="2540">
                  <a:solidFill>
                    <a:schemeClr val="tx1"/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8" name="直接连接符 237">
                  <a:extLst>
                    <a:ext uri="{FF2B5EF4-FFF2-40B4-BE49-F238E27FC236}">
                      <a16:creationId xmlns:a16="http://schemas.microsoft.com/office/drawing/2014/main" id="{2A1E366E-104F-D206-1F74-216080FBC7F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408312" y="137039"/>
                  <a:ext cx="462066" cy="454444"/>
                </a:xfrm>
                <a:prstGeom prst="line">
                  <a:avLst/>
                </a:prstGeom>
                <a:ln w="2540">
                  <a:solidFill>
                    <a:schemeClr val="tx1"/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9" name="直接连接符 238">
                  <a:extLst>
                    <a:ext uri="{FF2B5EF4-FFF2-40B4-BE49-F238E27FC236}">
                      <a16:creationId xmlns:a16="http://schemas.microsoft.com/office/drawing/2014/main" id="{30C65443-D3E9-EE6A-CFEF-8338AD96167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408312" y="501357"/>
                  <a:ext cx="462066" cy="454444"/>
                </a:xfrm>
                <a:prstGeom prst="line">
                  <a:avLst/>
                </a:prstGeom>
                <a:ln w="2540">
                  <a:solidFill>
                    <a:schemeClr val="tx1"/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261" name="图片 260" descr="图片包含 人, 乐器, 穿着, 游戏机&#10;&#10;描述已自动生成">
                  <a:extLst>
                    <a:ext uri="{FF2B5EF4-FFF2-40B4-BE49-F238E27FC236}">
                      <a16:creationId xmlns:a16="http://schemas.microsoft.com/office/drawing/2014/main" id="{E6DEC90A-D599-DD49-EACD-FAA0C3B4A28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03562" y="593690"/>
                  <a:ext cx="202500" cy="360000"/>
                </a:xfrm>
                <a:prstGeom prst="rect">
                  <a:avLst/>
                </a:prstGeom>
              </p:spPr>
            </p:pic>
          </p:grpSp>
          <p:grpSp>
            <p:nvGrpSpPr>
              <p:cNvPr id="272" name="组合 271">
                <a:extLst>
                  <a:ext uri="{FF2B5EF4-FFF2-40B4-BE49-F238E27FC236}">
                    <a16:creationId xmlns:a16="http://schemas.microsoft.com/office/drawing/2014/main" id="{B1858982-92E6-0335-7260-D0090BC5B2F7}"/>
                  </a:ext>
                </a:extLst>
              </p:cNvPr>
              <p:cNvGrpSpPr/>
              <p:nvPr/>
            </p:nvGrpSpPr>
            <p:grpSpPr>
              <a:xfrm>
                <a:off x="2998476" y="113646"/>
                <a:ext cx="670465" cy="818762"/>
                <a:chOff x="2372558" y="225157"/>
                <a:chExt cx="670465" cy="818762"/>
              </a:xfrm>
            </p:grpSpPr>
            <p:pic>
              <p:nvPicPr>
                <p:cNvPr id="244" name="图片 243">
                  <a:extLst>
                    <a:ext uri="{FF2B5EF4-FFF2-40B4-BE49-F238E27FC236}">
                      <a16:creationId xmlns:a16="http://schemas.microsoft.com/office/drawing/2014/main" id="{8C142018-3761-8205-0D35-5ADB8B001CE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836137" y="229649"/>
                  <a:ext cx="202500" cy="360000"/>
                </a:xfrm>
                <a:prstGeom prst="rect">
                  <a:avLst/>
                </a:prstGeom>
              </p:spPr>
            </p:pic>
            <p:pic>
              <p:nvPicPr>
                <p:cNvPr id="245" name="图片 244">
                  <a:extLst>
                    <a:ext uri="{FF2B5EF4-FFF2-40B4-BE49-F238E27FC236}">
                      <a16:creationId xmlns:a16="http://schemas.microsoft.com/office/drawing/2014/main" id="{2A915780-4B20-3423-9252-E5AD41280CD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794637" y="271118"/>
                  <a:ext cx="202500" cy="360000"/>
                </a:xfrm>
                <a:prstGeom prst="rect">
                  <a:avLst/>
                </a:prstGeom>
              </p:spPr>
            </p:pic>
            <p:pic>
              <p:nvPicPr>
                <p:cNvPr id="246" name="图片 245">
                  <a:extLst>
                    <a:ext uri="{FF2B5EF4-FFF2-40B4-BE49-F238E27FC236}">
                      <a16:creationId xmlns:a16="http://schemas.microsoft.com/office/drawing/2014/main" id="{6090B0BC-56D0-B682-EF08-F289350AAAA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752318" y="307652"/>
                  <a:ext cx="202500" cy="360000"/>
                </a:xfrm>
                <a:prstGeom prst="rect">
                  <a:avLst/>
                </a:prstGeom>
              </p:spPr>
            </p:pic>
            <p:pic>
              <p:nvPicPr>
                <p:cNvPr id="247" name="图片 246" descr="图片包含 户外, 男人, 人, 建筑&#10;&#10;描述已自动生成">
                  <a:extLst>
                    <a:ext uri="{FF2B5EF4-FFF2-40B4-BE49-F238E27FC236}">
                      <a16:creationId xmlns:a16="http://schemas.microsoft.com/office/drawing/2014/main" id="{B8DAA139-1797-D785-ED97-05C8B278A99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710740" y="351654"/>
                  <a:ext cx="202500" cy="360000"/>
                </a:xfrm>
                <a:prstGeom prst="rect">
                  <a:avLst/>
                </a:prstGeom>
              </p:spPr>
            </p:pic>
            <p:pic>
              <p:nvPicPr>
                <p:cNvPr id="270" name="图片 269" descr="图片包含 户外, 建筑, 前, 女人&#10;&#10;描述已自动生成">
                  <a:extLst>
                    <a:ext uri="{FF2B5EF4-FFF2-40B4-BE49-F238E27FC236}">
                      <a16:creationId xmlns:a16="http://schemas.microsoft.com/office/drawing/2014/main" id="{152A8BB8-5CC6-2CCD-ABC8-E9BF1F5DB32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671818" y="394219"/>
                  <a:ext cx="202500" cy="360000"/>
                </a:xfrm>
                <a:prstGeom prst="rect">
                  <a:avLst/>
                </a:prstGeom>
              </p:spPr>
            </p:pic>
            <p:pic>
              <p:nvPicPr>
                <p:cNvPr id="249" name="图片 248">
                  <a:extLst>
                    <a:ext uri="{FF2B5EF4-FFF2-40B4-BE49-F238E27FC236}">
                      <a16:creationId xmlns:a16="http://schemas.microsoft.com/office/drawing/2014/main" id="{052DF494-BB66-2715-851F-E89C36BA7F5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>
                  <a:alphaModFix amt="3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625448" y="427916"/>
                  <a:ext cx="202500" cy="360000"/>
                </a:xfrm>
                <a:prstGeom prst="rect">
                  <a:avLst/>
                </a:prstGeom>
              </p:spPr>
            </p:pic>
            <p:pic>
              <p:nvPicPr>
                <p:cNvPr id="250" name="图片 249">
                  <a:extLst>
                    <a:ext uri="{FF2B5EF4-FFF2-40B4-BE49-F238E27FC236}">
                      <a16:creationId xmlns:a16="http://schemas.microsoft.com/office/drawing/2014/main" id="{0C82ED7C-864B-C875-8199-946DE4AB8E5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>
                  <a:alphaModFix amt="3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587633" y="466323"/>
                  <a:ext cx="202500" cy="360000"/>
                </a:xfrm>
                <a:prstGeom prst="rect">
                  <a:avLst/>
                </a:prstGeom>
              </p:spPr>
            </p:pic>
            <p:pic>
              <p:nvPicPr>
                <p:cNvPr id="251" name="图片 250">
                  <a:extLst>
                    <a:ext uri="{FF2B5EF4-FFF2-40B4-BE49-F238E27FC236}">
                      <a16:creationId xmlns:a16="http://schemas.microsoft.com/office/drawing/2014/main" id="{98D6694D-2056-391B-3178-7709A57022D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>
                  <a:alphaModFix amt="3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549818" y="509877"/>
                  <a:ext cx="202500" cy="360000"/>
                </a:xfrm>
                <a:prstGeom prst="rect">
                  <a:avLst/>
                </a:prstGeom>
              </p:spPr>
            </p:pic>
            <p:pic>
              <p:nvPicPr>
                <p:cNvPr id="252" name="图片 251" descr="图片包含 乐器, 人, 男人, 桌子&#10;&#10;描述已自动生成">
                  <a:extLst>
                    <a:ext uri="{FF2B5EF4-FFF2-40B4-BE49-F238E27FC236}">
                      <a16:creationId xmlns:a16="http://schemas.microsoft.com/office/drawing/2014/main" id="{54179359-205A-4152-6C4A-40B1B3808DC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500051" y="553431"/>
                  <a:ext cx="202500" cy="360000"/>
                </a:xfrm>
                <a:prstGeom prst="rect">
                  <a:avLst/>
                </a:prstGeom>
              </p:spPr>
            </p:pic>
            <p:pic>
              <p:nvPicPr>
                <p:cNvPr id="253" name="图片 252">
                  <a:extLst>
                    <a:ext uri="{FF2B5EF4-FFF2-40B4-BE49-F238E27FC236}">
                      <a16:creationId xmlns:a16="http://schemas.microsoft.com/office/drawing/2014/main" id="{3C484F42-D7C6-4CAA-FE79-84092D2C3F0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461499" y="596985"/>
                  <a:ext cx="202500" cy="360000"/>
                </a:xfrm>
                <a:prstGeom prst="rect">
                  <a:avLst/>
                </a:prstGeom>
              </p:spPr>
            </p:pic>
            <p:pic>
              <p:nvPicPr>
                <p:cNvPr id="254" name="图片 253">
                  <a:extLst>
                    <a:ext uri="{FF2B5EF4-FFF2-40B4-BE49-F238E27FC236}">
                      <a16:creationId xmlns:a16="http://schemas.microsoft.com/office/drawing/2014/main" id="{35DB3FF7-875C-207D-C7A2-5BE8FC80217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417785" y="640539"/>
                  <a:ext cx="202500" cy="360000"/>
                </a:xfrm>
                <a:prstGeom prst="rect">
                  <a:avLst/>
                </a:prstGeom>
              </p:spPr>
            </p:pic>
            <p:cxnSp>
              <p:nvCxnSpPr>
                <p:cNvPr id="256" name="直接连接符 255">
                  <a:extLst>
                    <a:ext uri="{FF2B5EF4-FFF2-40B4-BE49-F238E27FC236}">
                      <a16:creationId xmlns:a16="http://schemas.microsoft.com/office/drawing/2014/main" id="{166910F2-2910-E31B-4C9F-6EE21CADCAE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374071" y="225157"/>
                  <a:ext cx="462066" cy="454444"/>
                </a:xfrm>
                <a:prstGeom prst="line">
                  <a:avLst/>
                </a:prstGeom>
                <a:ln w="2540">
                  <a:solidFill>
                    <a:schemeClr val="tx1"/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7" name="直接连接符 256">
                  <a:extLst>
                    <a:ext uri="{FF2B5EF4-FFF2-40B4-BE49-F238E27FC236}">
                      <a16:creationId xmlns:a16="http://schemas.microsoft.com/office/drawing/2014/main" id="{F5C3C52F-9A26-A214-5CCF-DE71475BB84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580957" y="225157"/>
                  <a:ext cx="462066" cy="454444"/>
                </a:xfrm>
                <a:prstGeom prst="line">
                  <a:avLst/>
                </a:prstGeom>
                <a:ln w="2540">
                  <a:solidFill>
                    <a:schemeClr val="tx1"/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8" name="直接连接符 257">
                  <a:extLst>
                    <a:ext uri="{FF2B5EF4-FFF2-40B4-BE49-F238E27FC236}">
                      <a16:creationId xmlns:a16="http://schemas.microsoft.com/office/drawing/2014/main" id="{3828F1DF-3775-EFA2-FDD9-BCD8C8C68D1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580957" y="589475"/>
                  <a:ext cx="462066" cy="454444"/>
                </a:xfrm>
                <a:prstGeom prst="line">
                  <a:avLst/>
                </a:prstGeom>
                <a:ln w="2540">
                  <a:solidFill>
                    <a:schemeClr val="tx1"/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265" name="图片 264" descr="图片包含 乐器, 游戏机, 站, 女人&#10;&#10;描述已自动生成">
                  <a:extLst>
                    <a:ext uri="{FF2B5EF4-FFF2-40B4-BE49-F238E27FC236}">
                      <a16:creationId xmlns:a16="http://schemas.microsoft.com/office/drawing/2014/main" id="{5577F4AB-0CDF-BBCF-17CF-5D669FF8C4A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372558" y="683394"/>
                  <a:ext cx="202500" cy="360000"/>
                </a:xfrm>
                <a:prstGeom prst="rect">
                  <a:avLst/>
                </a:prstGeom>
              </p:spPr>
            </p:pic>
          </p:grpSp>
          <p:cxnSp>
            <p:nvCxnSpPr>
              <p:cNvPr id="271" name="直接箭头连接符 270">
                <a:extLst>
                  <a:ext uri="{FF2B5EF4-FFF2-40B4-BE49-F238E27FC236}">
                    <a16:creationId xmlns:a16="http://schemas.microsoft.com/office/drawing/2014/main" id="{AFCC5279-F848-6FF0-72D7-9D58E185E12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58322" y="488701"/>
                <a:ext cx="807393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stealt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3" name="文本框 272">
                <a:extLst>
                  <a:ext uri="{FF2B5EF4-FFF2-40B4-BE49-F238E27FC236}">
                    <a16:creationId xmlns:a16="http://schemas.microsoft.com/office/drawing/2014/main" id="{D9976FDC-BFE1-5765-1F25-499787773839}"/>
                  </a:ext>
                </a:extLst>
              </p:cNvPr>
              <p:cNvSpPr txBox="1"/>
              <p:nvPr/>
            </p:nvSpPr>
            <p:spPr>
              <a:xfrm>
                <a:off x="2295738" y="305019"/>
                <a:ext cx="716131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800" b="1" dirty="0" err="1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bigdetection</a:t>
                </a:r>
                <a:endParaRPr lang="zh-CN" altLang="en-US" sz="800" b="1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5" name="文本框 274">
                <a:extLst>
                  <a:ext uri="{FF2B5EF4-FFF2-40B4-BE49-F238E27FC236}">
                    <a16:creationId xmlns:a16="http://schemas.microsoft.com/office/drawing/2014/main" id="{A54456BC-98AA-4E88-DB52-2CACE6A94F7A}"/>
                  </a:ext>
                </a:extLst>
              </p:cNvPr>
              <p:cNvSpPr txBox="1"/>
              <p:nvPr/>
            </p:nvSpPr>
            <p:spPr>
              <a:xfrm>
                <a:off x="2332622" y="494059"/>
                <a:ext cx="592736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8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目标检测</a:t>
                </a:r>
              </a:p>
            </p:txBody>
          </p:sp>
          <p:grpSp>
            <p:nvGrpSpPr>
              <p:cNvPr id="297" name="组合 296">
                <a:extLst>
                  <a:ext uri="{FF2B5EF4-FFF2-40B4-BE49-F238E27FC236}">
                    <a16:creationId xmlns:a16="http://schemas.microsoft.com/office/drawing/2014/main" id="{78D85670-846C-0BBB-3308-44D9F84A3481}"/>
                  </a:ext>
                </a:extLst>
              </p:cNvPr>
              <p:cNvGrpSpPr/>
              <p:nvPr/>
            </p:nvGrpSpPr>
            <p:grpSpPr>
              <a:xfrm>
                <a:off x="4351650" y="121778"/>
                <a:ext cx="671558" cy="821954"/>
                <a:chOff x="3947155" y="434281"/>
                <a:chExt cx="671558" cy="821954"/>
              </a:xfrm>
            </p:grpSpPr>
            <p:pic>
              <p:nvPicPr>
                <p:cNvPr id="279" name="图片 278">
                  <a:extLst>
                    <a:ext uri="{FF2B5EF4-FFF2-40B4-BE49-F238E27FC236}">
                      <a16:creationId xmlns:a16="http://schemas.microsoft.com/office/drawing/2014/main" id="{C8046C89-3E61-7A59-7BC8-9BF3E6B24ED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duotone>
                    <a:prstClr val="black"/>
                    <a:schemeClr val="tx2">
                      <a:tint val="45000"/>
                      <a:satMod val="400000"/>
                    </a:schemeClr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411827" y="438773"/>
                  <a:ext cx="202500" cy="360000"/>
                </a:xfrm>
                <a:prstGeom prst="rect">
                  <a:avLst/>
                </a:prstGeom>
              </p:spPr>
            </p:pic>
            <p:pic>
              <p:nvPicPr>
                <p:cNvPr id="280" name="图片 279">
                  <a:extLst>
                    <a:ext uri="{FF2B5EF4-FFF2-40B4-BE49-F238E27FC236}">
                      <a16:creationId xmlns:a16="http://schemas.microsoft.com/office/drawing/2014/main" id="{A3AAA23F-7D2E-18BB-CF74-D75C9CD972F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duotone>
                    <a:prstClr val="black"/>
                    <a:schemeClr val="tx2">
                      <a:tint val="45000"/>
                      <a:satMod val="400000"/>
                    </a:schemeClr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370327" y="480242"/>
                  <a:ext cx="202500" cy="360000"/>
                </a:xfrm>
                <a:prstGeom prst="rect">
                  <a:avLst/>
                </a:prstGeom>
              </p:spPr>
            </p:pic>
            <p:pic>
              <p:nvPicPr>
                <p:cNvPr id="281" name="图片 280">
                  <a:extLst>
                    <a:ext uri="{FF2B5EF4-FFF2-40B4-BE49-F238E27FC236}">
                      <a16:creationId xmlns:a16="http://schemas.microsoft.com/office/drawing/2014/main" id="{23E7B66F-7A77-DD08-F334-342DD3D2B72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duotone>
                    <a:prstClr val="black"/>
                    <a:schemeClr val="tx2">
                      <a:tint val="45000"/>
                      <a:satMod val="400000"/>
                    </a:schemeClr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328008" y="516776"/>
                  <a:ext cx="202500" cy="360000"/>
                </a:xfrm>
                <a:prstGeom prst="rect">
                  <a:avLst/>
                </a:prstGeom>
              </p:spPr>
            </p:pic>
            <p:pic>
              <p:nvPicPr>
                <p:cNvPr id="282" name="图片 281" descr="图片包含 户外, 男人, 人, 建筑&#10;&#10;描述已自动生成">
                  <a:extLst>
                    <a:ext uri="{FF2B5EF4-FFF2-40B4-BE49-F238E27FC236}">
                      <a16:creationId xmlns:a16="http://schemas.microsoft.com/office/drawing/2014/main" id="{82DC34EC-77D8-B355-8369-2BDB152E1E4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duotone>
                    <a:prstClr val="black"/>
                    <a:schemeClr val="tx2">
                      <a:tint val="45000"/>
                      <a:satMod val="400000"/>
                    </a:schemeClr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286430" y="560778"/>
                  <a:ext cx="202500" cy="360000"/>
                </a:xfrm>
                <a:prstGeom prst="rect">
                  <a:avLst/>
                </a:prstGeom>
              </p:spPr>
            </p:pic>
            <p:pic>
              <p:nvPicPr>
                <p:cNvPr id="295" name="图片 294" descr="图片包含 人, 前, 女人, 站&#10;&#10;描述已自动生成">
                  <a:extLst>
                    <a:ext uri="{FF2B5EF4-FFF2-40B4-BE49-F238E27FC236}">
                      <a16:creationId xmlns:a16="http://schemas.microsoft.com/office/drawing/2014/main" id="{E3575262-6ABB-E8DD-C1AB-0BA1108135A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259094" y="595213"/>
                  <a:ext cx="202500" cy="360000"/>
                </a:xfrm>
                <a:prstGeom prst="rect">
                  <a:avLst/>
                </a:prstGeom>
              </p:spPr>
            </p:pic>
            <p:pic>
              <p:nvPicPr>
                <p:cNvPr id="284" name="图片 283">
                  <a:extLst>
                    <a:ext uri="{FF2B5EF4-FFF2-40B4-BE49-F238E27FC236}">
                      <a16:creationId xmlns:a16="http://schemas.microsoft.com/office/drawing/2014/main" id="{DCF603DC-5CDE-D181-4118-40129C54821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>
                  <a:alphaModFix amt="3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201138" y="637040"/>
                  <a:ext cx="202500" cy="360000"/>
                </a:xfrm>
                <a:prstGeom prst="rect">
                  <a:avLst/>
                </a:prstGeom>
              </p:spPr>
            </p:pic>
            <p:pic>
              <p:nvPicPr>
                <p:cNvPr id="285" name="图片 284">
                  <a:extLst>
                    <a:ext uri="{FF2B5EF4-FFF2-40B4-BE49-F238E27FC236}">
                      <a16:creationId xmlns:a16="http://schemas.microsoft.com/office/drawing/2014/main" id="{A5170473-A972-286D-D73B-7017F944AEA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>
                  <a:alphaModFix amt="3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63323" y="675447"/>
                  <a:ext cx="202500" cy="360000"/>
                </a:xfrm>
                <a:prstGeom prst="rect">
                  <a:avLst/>
                </a:prstGeom>
              </p:spPr>
            </p:pic>
            <p:pic>
              <p:nvPicPr>
                <p:cNvPr id="286" name="图片 285">
                  <a:extLst>
                    <a:ext uri="{FF2B5EF4-FFF2-40B4-BE49-F238E27FC236}">
                      <a16:creationId xmlns:a16="http://schemas.microsoft.com/office/drawing/2014/main" id="{3877FF73-2B49-45B6-F825-C93F59399CA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>
                  <a:alphaModFix amt="3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25508" y="719001"/>
                  <a:ext cx="202500" cy="360000"/>
                </a:xfrm>
                <a:prstGeom prst="rect">
                  <a:avLst/>
                </a:prstGeom>
              </p:spPr>
            </p:pic>
            <p:pic>
              <p:nvPicPr>
                <p:cNvPr id="287" name="图片 286" descr="图片包含 乐器, 人, 男人, 桌子&#10;&#10;描述已自动生成">
                  <a:extLst>
                    <a:ext uri="{FF2B5EF4-FFF2-40B4-BE49-F238E27FC236}">
                      <a16:creationId xmlns:a16="http://schemas.microsoft.com/office/drawing/2014/main" id="{3194235B-4ADC-0122-CE0B-6F29789C088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6">
                  <a:duotone>
                    <a:prstClr val="black"/>
                    <a:schemeClr val="tx2">
                      <a:tint val="45000"/>
                      <a:satMod val="400000"/>
                    </a:schemeClr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075741" y="762555"/>
                  <a:ext cx="202500" cy="360000"/>
                </a:xfrm>
                <a:prstGeom prst="rect">
                  <a:avLst/>
                </a:prstGeom>
              </p:spPr>
            </p:pic>
            <p:pic>
              <p:nvPicPr>
                <p:cNvPr id="288" name="图片 287">
                  <a:extLst>
                    <a:ext uri="{FF2B5EF4-FFF2-40B4-BE49-F238E27FC236}">
                      <a16:creationId xmlns:a16="http://schemas.microsoft.com/office/drawing/2014/main" id="{FE5A4A00-EC9D-07DA-5990-FC57E85D1F5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duotone>
                    <a:prstClr val="black"/>
                    <a:schemeClr val="tx2">
                      <a:tint val="45000"/>
                      <a:satMod val="400000"/>
                    </a:schemeClr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037189" y="806109"/>
                  <a:ext cx="202500" cy="360000"/>
                </a:xfrm>
                <a:prstGeom prst="rect">
                  <a:avLst/>
                </a:prstGeom>
              </p:spPr>
            </p:pic>
            <p:pic>
              <p:nvPicPr>
                <p:cNvPr id="289" name="图片 288">
                  <a:extLst>
                    <a:ext uri="{FF2B5EF4-FFF2-40B4-BE49-F238E27FC236}">
                      <a16:creationId xmlns:a16="http://schemas.microsoft.com/office/drawing/2014/main" id="{2ED24C16-393B-BB73-3AB0-DD086619B1D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8">
                  <a:duotone>
                    <a:prstClr val="black"/>
                    <a:schemeClr val="tx2">
                      <a:tint val="45000"/>
                      <a:satMod val="400000"/>
                    </a:schemeClr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93475" y="849663"/>
                  <a:ext cx="202500" cy="360000"/>
                </a:xfrm>
                <a:prstGeom prst="rect">
                  <a:avLst/>
                </a:prstGeom>
              </p:spPr>
            </p:pic>
            <p:cxnSp>
              <p:nvCxnSpPr>
                <p:cNvPr id="290" name="直接连接符 289">
                  <a:extLst>
                    <a:ext uri="{FF2B5EF4-FFF2-40B4-BE49-F238E27FC236}">
                      <a16:creationId xmlns:a16="http://schemas.microsoft.com/office/drawing/2014/main" id="{832AA718-4D0A-3936-BDBD-DACC3933667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949761" y="434281"/>
                  <a:ext cx="462066" cy="454444"/>
                </a:xfrm>
                <a:prstGeom prst="line">
                  <a:avLst/>
                </a:prstGeom>
                <a:ln w="2540">
                  <a:solidFill>
                    <a:schemeClr val="tx1"/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1" name="直接连接符 290">
                  <a:extLst>
                    <a:ext uri="{FF2B5EF4-FFF2-40B4-BE49-F238E27FC236}">
                      <a16:creationId xmlns:a16="http://schemas.microsoft.com/office/drawing/2014/main" id="{0652E9D8-8FB7-093A-DC58-E25877468F1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156647" y="434281"/>
                  <a:ext cx="462066" cy="454444"/>
                </a:xfrm>
                <a:prstGeom prst="line">
                  <a:avLst/>
                </a:prstGeom>
                <a:ln w="2540">
                  <a:solidFill>
                    <a:schemeClr val="tx1"/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2" name="直接连接符 291">
                  <a:extLst>
                    <a:ext uri="{FF2B5EF4-FFF2-40B4-BE49-F238E27FC236}">
                      <a16:creationId xmlns:a16="http://schemas.microsoft.com/office/drawing/2014/main" id="{0ADE21B1-358E-E793-EB6B-6FF663C060F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156647" y="798599"/>
                  <a:ext cx="462066" cy="454444"/>
                </a:xfrm>
                <a:prstGeom prst="line">
                  <a:avLst/>
                </a:prstGeom>
                <a:ln w="2540">
                  <a:solidFill>
                    <a:schemeClr val="tx1"/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277" name="图片 276" descr="图片包含 人, 男人, 女人, 球拍&#10;&#10;描述已自动生成">
                  <a:extLst>
                    <a:ext uri="{FF2B5EF4-FFF2-40B4-BE49-F238E27FC236}">
                      <a16:creationId xmlns:a16="http://schemas.microsoft.com/office/drawing/2014/main" id="{F30A631E-0702-A1C2-17CD-9B429A38FBC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47155" y="896235"/>
                  <a:ext cx="202500" cy="360000"/>
                </a:xfrm>
                <a:prstGeom prst="rect">
                  <a:avLst/>
                </a:prstGeom>
              </p:spPr>
            </p:pic>
          </p:grpSp>
          <p:cxnSp>
            <p:nvCxnSpPr>
              <p:cNvPr id="298" name="直接箭头连接符 297">
                <a:extLst>
                  <a:ext uri="{FF2B5EF4-FFF2-40B4-BE49-F238E27FC236}">
                    <a16:creationId xmlns:a16="http://schemas.microsoft.com/office/drawing/2014/main" id="{760CBE45-31F0-4D9D-E58E-43C607C6561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80736" y="488701"/>
                <a:ext cx="807393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stealt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9" name="文本框 298">
                <a:extLst>
                  <a:ext uri="{FF2B5EF4-FFF2-40B4-BE49-F238E27FC236}">
                    <a16:creationId xmlns:a16="http://schemas.microsoft.com/office/drawing/2014/main" id="{FBA991F0-7940-6488-2048-6AFD4FBC1B6C}"/>
                  </a:ext>
                </a:extLst>
              </p:cNvPr>
              <p:cNvSpPr txBox="1"/>
              <p:nvPr/>
            </p:nvSpPr>
            <p:spPr>
              <a:xfrm>
                <a:off x="3729752" y="307702"/>
                <a:ext cx="435786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800" b="1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SAM</a:t>
                </a:r>
                <a:endParaRPr lang="zh-CN" altLang="en-US" sz="800" b="1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0" name="文本框 299">
                <a:extLst>
                  <a:ext uri="{FF2B5EF4-FFF2-40B4-BE49-F238E27FC236}">
                    <a16:creationId xmlns:a16="http://schemas.microsoft.com/office/drawing/2014/main" id="{6EA12B4A-E141-D5D0-02C1-510E072FA9F2}"/>
                  </a:ext>
                </a:extLst>
              </p:cNvPr>
              <p:cNvSpPr txBox="1"/>
              <p:nvPr/>
            </p:nvSpPr>
            <p:spPr>
              <a:xfrm>
                <a:off x="3649769" y="519590"/>
                <a:ext cx="627259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8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提取蒙版</a:t>
                </a:r>
              </a:p>
            </p:txBody>
          </p:sp>
          <p:cxnSp>
            <p:nvCxnSpPr>
              <p:cNvPr id="302" name="连接符: 肘形 301">
                <a:extLst>
                  <a:ext uri="{FF2B5EF4-FFF2-40B4-BE49-F238E27FC236}">
                    <a16:creationId xmlns:a16="http://schemas.microsoft.com/office/drawing/2014/main" id="{DE0E6BF8-03B8-31BE-2A31-8041DC0293F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41083" y="863757"/>
                <a:ext cx="913742" cy="374829"/>
              </a:xfrm>
              <a:prstGeom prst="bentConnector3">
                <a:avLst>
                  <a:gd name="adj1" fmla="val 746"/>
                </a:avLst>
              </a:prstGeom>
              <a:ln>
                <a:solidFill>
                  <a:schemeClr val="tx1"/>
                </a:solidFill>
                <a:tailEnd type="stealt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4" name="文本框 303">
                <a:extLst>
                  <a:ext uri="{FF2B5EF4-FFF2-40B4-BE49-F238E27FC236}">
                    <a16:creationId xmlns:a16="http://schemas.microsoft.com/office/drawing/2014/main" id="{F317F4B6-DD87-BB46-9A21-9B7C8ED90132}"/>
                  </a:ext>
                </a:extLst>
              </p:cNvPr>
              <p:cNvSpPr txBox="1"/>
              <p:nvPr/>
            </p:nvSpPr>
            <p:spPr>
              <a:xfrm>
                <a:off x="3580736" y="1025778"/>
                <a:ext cx="665302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800" b="1" dirty="0" err="1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ViTPose</a:t>
                </a:r>
                <a:endParaRPr lang="zh-CN" altLang="en-US" sz="800" b="1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5" name="文本框 304">
                <a:extLst>
                  <a:ext uri="{FF2B5EF4-FFF2-40B4-BE49-F238E27FC236}">
                    <a16:creationId xmlns:a16="http://schemas.microsoft.com/office/drawing/2014/main" id="{11C1E9A4-D6D5-348D-6CAC-23E4D7890024}"/>
                  </a:ext>
                </a:extLst>
              </p:cNvPr>
              <p:cNvSpPr txBox="1"/>
              <p:nvPr/>
            </p:nvSpPr>
            <p:spPr>
              <a:xfrm>
                <a:off x="3447254" y="1242706"/>
                <a:ext cx="895203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8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提取人体关键点</a:t>
                </a:r>
              </a:p>
            </p:txBody>
          </p:sp>
          <p:cxnSp>
            <p:nvCxnSpPr>
              <p:cNvPr id="306" name="连接符: 肘形 305">
                <a:extLst>
                  <a:ext uri="{FF2B5EF4-FFF2-40B4-BE49-F238E27FC236}">
                    <a16:creationId xmlns:a16="http://schemas.microsoft.com/office/drawing/2014/main" id="{8079C5A9-F209-FDE0-FD48-FA5D54C9ED3D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3331518" y="959019"/>
                <a:ext cx="1120691" cy="892774"/>
              </a:xfrm>
              <a:prstGeom prst="bentConnector3">
                <a:avLst>
                  <a:gd name="adj1" fmla="val 99720"/>
                </a:avLst>
              </a:prstGeom>
              <a:ln>
                <a:solidFill>
                  <a:schemeClr val="tx1"/>
                </a:solidFill>
                <a:tailEnd type="stealt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9" name="文本框 308">
                <a:extLst>
                  <a:ext uri="{FF2B5EF4-FFF2-40B4-BE49-F238E27FC236}">
                    <a16:creationId xmlns:a16="http://schemas.microsoft.com/office/drawing/2014/main" id="{B35640F6-B232-4070-F910-67F0BE8F899B}"/>
                  </a:ext>
                </a:extLst>
              </p:cNvPr>
              <p:cNvSpPr txBox="1"/>
              <p:nvPr/>
            </p:nvSpPr>
            <p:spPr>
              <a:xfrm>
                <a:off x="3603499" y="1743144"/>
                <a:ext cx="665302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800" b="1" dirty="0" err="1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SMPLer</a:t>
                </a:r>
                <a:r>
                  <a:rPr lang="en-US" altLang="zh-CN" sz="800" b="1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-X</a:t>
                </a:r>
                <a:endParaRPr lang="zh-CN" altLang="en-US" sz="800" b="1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0" name="文本框 309">
                <a:extLst>
                  <a:ext uri="{FF2B5EF4-FFF2-40B4-BE49-F238E27FC236}">
                    <a16:creationId xmlns:a16="http://schemas.microsoft.com/office/drawing/2014/main" id="{B52847A0-DBD7-22BA-93D3-631429DDDBEC}"/>
                  </a:ext>
                </a:extLst>
              </p:cNvPr>
              <p:cNvSpPr txBox="1"/>
              <p:nvPr/>
            </p:nvSpPr>
            <p:spPr>
              <a:xfrm>
                <a:off x="3505961" y="1954948"/>
                <a:ext cx="823161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8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提取</a:t>
                </a:r>
                <a:r>
                  <a:rPr lang="en-US" altLang="zh-CN" sz="8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SMPL</a:t>
                </a:r>
                <a:r>
                  <a:rPr lang="zh-CN" altLang="en-US" sz="8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参数</a:t>
                </a:r>
              </a:p>
            </p:txBody>
          </p:sp>
          <p:grpSp>
            <p:nvGrpSpPr>
              <p:cNvPr id="331" name="组合 330">
                <a:extLst>
                  <a:ext uri="{FF2B5EF4-FFF2-40B4-BE49-F238E27FC236}">
                    <a16:creationId xmlns:a16="http://schemas.microsoft.com/office/drawing/2014/main" id="{2EE640EF-4528-1152-CD3C-73BEAAC4F196}"/>
                  </a:ext>
                </a:extLst>
              </p:cNvPr>
              <p:cNvGrpSpPr/>
              <p:nvPr/>
            </p:nvGrpSpPr>
            <p:grpSpPr>
              <a:xfrm>
                <a:off x="4390035" y="797916"/>
                <a:ext cx="674279" cy="818762"/>
                <a:chOff x="3816057" y="994829"/>
                <a:chExt cx="674279" cy="818762"/>
              </a:xfrm>
            </p:grpSpPr>
            <p:pic>
              <p:nvPicPr>
                <p:cNvPr id="312" name="图片 311">
                  <a:extLst>
                    <a:ext uri="{FF2B5EF4-FFF2-40B4-BE49-F238E27FC236}">
                      <a16:creationId xmlns:a16="http://schemas.microsoft.com/office/drawing/2014/main" id="{503ABDFB-E6CD-B6CE-3CA0-CC16D365B49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283450" y="999321"/>
                  <a:ext cx="202500" cy="360000"/>
                </a:xfrm>
                <a:prstGeom prst="rect">
                  <a:avLst/>
                </a:prstGeom>
              </p:spPr>
            </p:pic>
            <p:pic>
              <p:nvPicPr>
                <p:cNvPr id="313" name="图片 312">
                  <a:extLst>
                    <a:ext uri="{FF2B5EF4-FFF2-40B4-BE49-F238E27FC236}">
                      <a16:creationId xmlns:a16="http://schemas.microsoft.com/office/drawing/2014/main" id="{28C188DE-0632-2E7D-8C9D-246351FB8B2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241950" y="1040790"/>
                  <a:ext cx="202500" cy="360000"/>
                </a:xfrm>
                <a:prstGeom prst="rect">
                  <a:avLst/>
                </a:prstGeom>
              </p:spPr>
            </p:pic>
            <p:pic>
              <p:nvPicPr>
                <p:cNvPr id="314" name="图片 313">
                  <a:extLst>
                    <a:ext uri="{FF2B5EF4-FFF2-40B4-BE49-F238E27FC236}">
                      <a16:creationId xmlns:a16="http://schemas.microsoft.com/office/drawing/2014/main" id="{C9348E74-7314-4F4A-9647-FAA5E98A75F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99631" y="1077324"/>
                  <a:ext cx="202500" cy="360000"/>
                </a:xfrm>
                <a:prstGeom prst="rect">
                  <a:avLst/>
                </a:prstGeom>
              </p:spPr>
            </p:pic>
            <p:pic>
              <p:nvPicPr>
                <p:cNvPr id="315" name="图片 314" descr="图片包含 户外, 男人, 人, 建筑&#10;&#10;描述已自动生成">
                  <a:extLst>
                    <a:ext uri="{FF2B5EF4-FFF2-40B4-BE49-F238E27FC236}">
                      <a16:creationId xmlns:a16="http://schemas.microsoft.com/office/drawing/2014/main" id="{2C8CE250-F318-45AA-E3EC-9CD75AB7132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58053" y="1121326"/>
                  <a:ext cx="202500" cy="360000"/>
                </a:xfrm>
                <a:prstGeom prst="rect">
                  <a:avLst/>
                </a:prstGeom>
              </p:spPr>
            </p:pic>
            <p:pic>
              <p:nvPicPr>
                <p:cNvPr id="328" name="图片 327" descr="绿色的卡通人物&#10;&#10;中度可信度描述已自动生成">
                  <a:extLst>
                    <a:ext uri="{FF2B5EF4-FFF2-40B4-BE49-F238E27FC236}">
                      <a16:creationId xmlns:a16="http://schemas.microsoft.com/office/drawing/2014/main" id="{874AA23D-E388-4B55-E139-66ADD02C345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26617" y="1156471"/>
                  <a:ext cx="202500" cy="360000"/>
                </a:xfrm>
                <a:prstGeom prst="rect">
                  <a:avLst/>
                </a:prstGeom>
              </p:spPr>
            </p:pic>
            <p:pic>
              <p:nvPicPr>
                <p:cNvPr id="317" name="图片 316">
                  <a:extLst>
                    <a:ext uri="{FF2B5EF4-FFF2-40B4-BE49-F238E27FC236}">
                      <a16:creationId xmlns:a16="http://schemas.microsoft.com/office/drawing/2014/main" id="{68818FC4-1650-2305-0ECA-09000D3228C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>
                  <a:alphaModFix amt="3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072761" y="1197588"/>
                  <a:ext cx="202500" cy="360000"/>
                </a:xfrm>
                <a:prstGeom prst="rect">
                  <a:avLst/>
                </a:prstGeom>
              </p:spPr>
            </p:pic>
            <p:pic>
              <p:nvPicPr>
                <p:cNvPr id="318" name="图片 317">
                  <a:extLst>
                    <a:ext uri="{FF2B5EF4-FFF2-40B4-BE49-F238E27FC236}">
                      <a16:creationId xmlns:a16="http://schemas.microsoft.com/office/drawing/2014/main" id="{A4F8A053-CAEB-C8A3-858D-A1258C8CADE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>
                  <a:alphaModFix amt="3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034946" y="1235995"/>
                  <a:ext cx="202500" cy="360000"/>
                </a:xfrm>
                <a:prstGeom prst="rect">
                  <a:avLst/>
                </a:prstGeom>
              </p:spPr>
            </p:pic>
            <p:pic>
              <p:nvPicPr>
                <p:cNvPr id="319" name="图片 318">
                  <a:extLst>
                    <a:ext uri="{FF2B5EF4-FFF2-40B4-BE49-F238E27FC236}">
                      <a16:creationId xmlns:a16="http://schemas.microsoft.com/office/drawing/2014/main" id="{681F3B06-804E-784D-57A8-588588D4EE6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>
                  <a:alphaModFix amt="3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97131" y="1279549"/>
                  <a:ext cx="202500" cy="360000"/>
                </a:xfrm>
                <a:prstGeom prst="rect">
                  <a:avLst/>
                </a:prstGeom>
              </p:spPr>
            </p:pic>
            <p:pic>
              <p:nvPicPr>
                <p:cNvPr id="320" name="图片 319" descr="图片包含 乐器, 人, 男人, 桌子&#10;&#10;描述已自动生成">
                  <a:extLst>
                    <a:ext uri="{FF2B5EF4-FFF2-40B4-BE49-F238E27FC236}">
                      <a16:creationId xmlns:a16="http://schemas.microsoft.com/office/drawing/2014/main" id="{F96F70C6-E705-F158-0A16-EC0A6DBCE3D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47364" y="1323103"/>
                  <a:ext cx="202500" cy="360000"/>
                </a:xfrm>
                <a:prstGeom prst="rect">
                  <a:avLst/>
                </a:prstGeom>
              </p:spPr>
            </p:pic>
            <p:pic>
              <p:nvPicPr>
                <p:cNvPr id="321" name="图片 320">
                  <a:extLst>
                    <a:ext uri="{FF2B5EF4-FFF2-40B4-BE49-F238E27FC236}">
                      <a16:creationId xmlns:a16="http://schemas.microsoft.com/office/drawing/2014/main" id="{81A272EC-7F03-C6B9-105F-FF0E926BC72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08812" y="1366657"/>
                  <a:ext cx="202500" cy="360000"/>
                </a:xfrm>
                <a:prstGeom prst="rect">
                  <a:avLst/>
                </a:prstGeom>
              </p:spPr>
            </p:pic>
            <p:pic>
              <p:nvPicPr>
                <p:cNvPr id="322" name="图片 321">
                  <a:extLst>
                    <a:ext uri="{FF2B5EF4-FFF2-40B4-BE49-F238E27FC236}">
                      <a16:creationId xmlns:a16="http://schemas.microsoft.com/office/drawing/2014/main" id="{53901598-C056-25A6-A091-3683F5DF0B1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865098" y="1410211"/>
                  <a:ext cx="202500" cy="360000"/>
                </a:xfrm>
                <a:prstGeom prst="rect">
                  <a:avLst/>
                </a:prstGeom>
              </p:spPr>
            </p:pic>
            <p:cxnSp>
              <p:nvCxnSpPr>
                <p:cNvPr id="323" name="直接连接符 322">
                  <a:extLst>
                    <a:ext uri="{FF2B5EF4-FFF2-40B4-BE49-F238E27FC236}">
                      <a16:creationId xmlns:a16="http://schemas.microsoft.com/office/drawing/2014/main" id="{1F141F54-B368-DEFA-789B-8EA0E899998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821384" y="994829"/>
                  <a:ext cx="462066" cy="454444"/>
                </a:xfrm>
                <a:prstGeom prst="line">
                  <a:avLst/>
                </a:prstGeom>
                <a:ln w="2540">
                  <a:solidFill>
                    <a:schemeClr val="tx1"/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4" name="直接连接符 323">
                  <a:extLst>
                    <a:ext uri="{FF2B5EF4-FFF2-40B4-BE49-F238E27FC236}">
                      <a16:creationId xmlns:a16="http://schemas.microsoft.com/office/drawing/2014/main" id="{CBC4005D-D0B6-08C3-BDB5-B67E1172104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028270" y="994829"/>
                  <a:ext cx="462066" cy="454444"/>
                </a:xfrm>
                <a:prstGeom prst="line">
                  <a:avLst/>
                </a:prstGeom>
                <a:ln w="2540">
                  <a:solidFill>
                    <a:schemeClr val="tx1"/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5" name="直接连接符 324">
                  <a:extLst>
                    <a:ext uri="{FF2B5EF4-FFF2-40B4-BE49-F238E27FC236}">
                      <a16:creationId xmlns:a16="http://schemas.microsoft.com/office/drawing/2014/main" id="{AAF72C52-5EBE-3332-C5E6-CB843D0C2F9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028270" y="1359147"/>
                  <a:ext cx="462066" cy="454444"/>
                </a:xfrm>
                <a:prstGeom prst="line">
                  <a:avLst/>
                </a:prstGeom>
                <a:ln w="2540">
                  <a:solidFill>
                    <a:schemeClr val="tx1"/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330" name="图片 329" descr="卡通人物&#10;&#10;低可信度描述已自动生成">
                  <a:extLst>
                    <a:ext uri="{FF2B5EF4-FFF2-40B4-BE49-F238E27FC236}">
                      <a16:creationId xmlns:a16="http://schemas.microsoft.com/office/drawing/2014/main" id="{5666ED32-FFCB-0A08-FCD2-1585340E779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816057" y="1451017"/>
                  <a:ext cx="202500" cy="360000"/>
                </a:xfrm>
                <a:prstGeom prst="rect">
                  <a:avLst/>
                </a:prstGeom>
              </p:spPr>
            </p:pic>
          </p:grpSp>
          <p:grpSp>
            <p:nvGrpSpPr>
              <p:cNvPr id="354" name="组合 353">
                <a:extLst>
                  <a:ext uri="{FF2B5EF4-FFF2-40B4-BE49-F238E27FC236}">
                    <a16:creationId xmlns:a16="http://schemas.microsoft.com/office/drawing/2014/main" id="{7046F1A3-DDB2-C8AA-4551-4D8B6D2AAF80}"/>
                  </a:ext>
                </a:extLst>
              </p:cNvPr>
              <p:cNvGrpSpPr/>
              <p:nvPr/>
            </p:nvGrpSpPr>
            <p:grpSpPr>
              <a:xfrm>
                <a:off x="4412990" y="1507891"/>
                <a:ext cx="669998" cy="818762"/>
                <a:chOff x="3852674" y="1862142"/>
                <a:chExt cx="669998" cy="818762"/>
              </a:xfrm>
            </p:grpSpPr>
            <p:pic>
              <p:nvPicPr>
                <p:cNvPr id="333" name="图片 332">
                  <a:extLst>
                    <a:ext uri="{FF2B5EF4-FFF2-40B4-BE49-F238E27FC236}">
                      <a16:creationId xmlns:a16="http://schemas.microsoft.com/office/drawing/2014/main" id="{11CD69EB-6521-24A2-D443-E9E07698424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315786" y="1866634"/>
                  <a:ext cx="202500" cy="360000"/>
                </a:xfrm>
                <a:prstGeom prst="rect">
                  <a:avLst/>
                </a:prstGeom>
              </p:spPr>
            </p:pic>
            <p:pic>
              <p:nvPicPr>
                <p:cNvPr id="334" name="图片 333">
                  <a:extLst>
                    <a:ext uri="{FF2B5EF4-FFF2-40B4-BE49-F238E27FC236}">
                      <a16:creationId xmlns:a16="http://schemas.microsoft.com/office/drawing/2014/main" id="{1856B0F5-1072-BD67-D4C6-19DBCB28395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274286" y="1908103"/>
                  <a:ext cx="202500" cy="360000"/>
                </a:xfrm>
                <a:prstGeom prst="rect">
                  <a:avLst/>
                </a:prstGeom>
              </p:spPr>
            </p:pic>
            <p:pic>
              <p:nvPicPr>
                <p:cNvPr id="335" name="图片 334">
                  <a:extLst>
                    <a:ext uri="{FF2B5EF4-FFF2-40B4-BE49-F238E27FC236}">
                      <a16:creationId xmlns:a16="http://schemas.microsoft.com/office/drawing/2014/main" id="{5FCEAD3B-2212-8639-C3D4-9D978D9BF89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231967" y="1944637"/>
                  <a:ext cx="202500" cy="360000"/>
                </a:xfrm>
                <a:prstGeom prst="rect">
                  <a:avLst/>
                </a:prstGeom>
              </p:spPr>
            </p:pic>
            <p:pic>
              <p:nvPicPr>
                <p:cNvPr id="336" name="图片 335" descr="图片包含 户外, 男人, 人, 建筑&#10;&#10;描述已自动生成">
                  <a:extLst>
                    <a:ext uri="{FF2B5EF4-FFF2-40B4-BE49-F238E27FC236}">
                      <a16:creationId xmlns:a16="http://schemas.microsoft.com/office/drawing/2014/main" id="{2E2F9198-92EB-9A10-161F-4A5463DE0E8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90389" y="1988639"/>
                  <a:ext cx="202500" cy="360000"/>
                </a:xfrm>
                <a:prstGeom prst="rect">
                  <a:avLst/>
                </a:prstGeom>
              </p:spPr>
            </p:pic>
            <p:pic>
              <p:nvPicPr>
                <p:cNvPr id="353" name="图片 352" descr="卡通人物&#10;&#10;中度可信度描述已自动生成">
                  <a:extLst>
                    <a:ext uri="{FF2B5EF4-FFF2-40B4-BE49-F238E27FC236}">
                      <a16:creationId xmlns:a16="http://schemas.microsoft.com/office/drawing/2014/main" id="{98D416E1-0591-7258-0089-6198910ABE4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44425" y="2034600"/>
                  <a:ext cx="202500" cy="360000"/>
                </a:xfrm>
                <a:prstGeom prst="rect">
                  <a:avLst/>
                </a:prstGeom>
              </p:spPr>
            </p:pic>
            <p:pic>
              <p:nvPicPr>
                <p:cNvPr id="338" name="图片 337">
                  <a:extLst>
                    <a:ext uri="{FF2B5EF4-FFF2-40B4-BE49-F238E27FC236}">
                      <a16:creationId xmlns:a16="http://schemas.microsoft.com/office/drawing/2014/main" id="{F20C52E3-1E2F-B1D3-9E95-D263E868186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>
                  <a:alphaModFix amt="3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05097" y="2064901"/>
                  <a:ext cx="202500" cy="360000"/>
                </a:xfrm>
                <a:prstGeom prst="rect">
                  <a:avLst/>
                </a:prstGeom>
              </p:spPr>
            </p:pic>
            <p:pic>
              <p:nvPicPr>
                <p:cNvPr id="339" name="图片 338">
                  <a:extLst>
                    <a:ext uri="{FF2B5EF4-FFF2-40B4-BE49-F238E27FC236}">
                      <a16:creationId xmlns:a16="http://schemas.microsoft.com/office/drawing/2014/main" id="{A0946D86-70FA-C5A3-4577-5FB320E089C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>
                  <a:alphaModFix amt="3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067282" y="2103308"/>
                  <a:ext cx="202500" cy="360000"/>
                </a:xfrm>
                <a:prstGeom prst="rect">
                  <a:avLst/>
                </a:prstGeom>
              </p:spPr>
            </p:pic>
            <p:pic>
              <p:nvPicPr>
                <p:cNvPr id="340" name="图片 339">
                  <a:extLst>
                    <a:ext uri="{FF2B5EF4-FFF2-40B4-BE49-F238E27FC236}">
                      <a16:creationId xmlns:a16="http://schemas.microsoft.com/office/drawing/2014/main" id="{28F4BA9A-9574-5E36-0259-58F2DE5B308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>
                  <a:alphaModFix amt="3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029467" y="2146862"/>
                  <a:ext cx="202500" cy="360000"/>
                </a:xfrm>
                <a:prstGeom prst="rect">
                  <a:avLst/>
                </a:prstGeom>
              </p:spPr>
            </p:pic>
            <p:pic>
              <p:nvPicPr>
                <p:cNvPr id="341" name="图片 340" descr="图片包含 乐器, 人, 男人, 桌子&#10;&#10;描述已自动生成">
                  <a:extLst>
                    <a:ext uri="{FF2B5EF4-FFF2-40B4-BE49-F238E27FC236}">
                      <a16:creationId xmlns:a16="http://schemas.microsoft.com/office/drawing/2014/main" id="{941771E0-AAAD-C2D1-0CBB-0DB05F87FE3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79700" y="2190416"/>
                  <a:ext cx="202500" cy="360000"/>
                </a:xfrm>
                <a:prstGeom prst="rect">
                  <a:avLst/>
                </a:prstGeom>
              </p:spPr>
            </p:pic>
            <p:pic>
              <p:nvPicPr>
                <p:cNvPr id="342" name="图片 341">
                  <a:extLst>
                    <a:ext uri="{FF2B5EF4-FFF2-40B4-BE49-F238E27FC236}">
                      <a16:creationId xmlns:a16="http://schemas.microsoft.com/office/drawing/2014/main" id="{A616D6A5-6154-F926-B052-BDCBD596564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41148" y="2233970"/>
                  <a:ext cx="202500" cy="360000"/>
                </a:xfrm>
                <a:prstGeom prst="rect">
                  <a:avLst/>
                </a:prstGeom>
              </p:spPr>
            </p:pic>
            <p:pic>
              <p:nvPicPr>
                <p:cNvPr id="343" name="图片 342">
                  <a:extLst>
                    <a:ext uri="{FF2B5EF4-FFF2-40B4-BE49-F238E27FC236}">
                      <a16:creationId xmlns:a16="http://schemas.microsoft.com/office/drawing/2014/main" id="{D6A80866-36ED-75EE-3E5E-0B0B85ABD50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897434" y="2277524"/>
                  <a:ext cx="202500" cy="360000"/>
                </a:xfrm>
                <a:prstGeom prst="rect">
                  <a:avLst/>
                </a:prstGeom>
              </p:spPr>
            </p:pic>
            <p:cxnSp>
              <p:nvCxnSpPr>
                <p:cNvPr id="344" name="直接连接符 343">
                  <a:extLst>
                    <a:ext uri="{FF2B5EF4-FFF2-40B4-BE49-F238E27FC236}">
                      <a16:creationId xmlns:a16="http://schemas.microsoft.com/office/drawing/2014/main" id="{FF6D96A9-F7B1-C0F3-ADD1-37C8ACC6788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853720" y="1862142"/>
                  <a:ext cx="462066" cy="454444"/>
                </a:xfrm>
                <a:prstGeom prst="line">
                  <a:avLst/>
                </a:prstGeom>
                <a:ln w="2540">
                  <a:solidFill>
                    <a:schemeClr val="tx1"/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5" name="直接连接符 344">
                  <a:extLst>
                    <a:ext uri="{FF2B5EF4-FFF2-40B4-BE49-F238E27FC236}">
                      <a16:creationId xmlns:a16="http://schemas.microsoft.com/office/drawing/2014/main" id="{97736331-F18D-C0D4-322B-C1A6AC23C8D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060606" y="1862142"/>
                  <a:ext cx="462066" cy="454444"/>
                </a:xfrm>
                <a:prstGeom prst="line">
                  <a:avLst/>
                </a:prstGeom>
                <a:ln w="2540">
                  <a:solidFill>
                    <a:schemeClr val="tx1"/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6" name="直接连接符 345">
                  <a:extLst>
                    <a:ext uri="{FF2B5EF4-FFF2-40B4-BE49-F238E27FC236}">
                      <a16:creationId xmlns:a16="http://schemas.microsoft.com/office/drawing/2014/main" id="{231691B0-2179-0635-9846-AF69CA89B4A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060606" y="2226460"/>
                  <a:ext cx="462066" cy="454444"/>
                </a:xfrm>
                <a:prstGeom prst="line">
                  <a:avLst/>
                </a:prstGeom>
                <a:ln w="2540">
                  <a:solidFill>
                    <a:schemeClr val="tx1"/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351" name="图片 350" descr="图片包含 游戏机&#10;&#10;描述已自动生成">
                  <a:extLst>
                    <a:ext uri="{FF2B5EF4-FFF2-40B4-BE49-F238E27FC236}">
                      <a16:creationId xmlns:a16="http://schemas.microsoft.com/office/drawing/2014/main" id="{F480CCC1-AA7C-5951-D0BE-2B7841747F2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852674" y="2320904"/>
                  <a:ext cx="202500" cy="360000"/>
                </a:xfrm>
                <a:prstGeom prst="rect">
                  <a:avLst/>
                </a:prstGeom>
              </p:spPr>
            </p:pic>
          </p:grpSp>
          <p:cxnSp>
            <p:nvCxnSpPr>
              <p:cNvPr id="355" name="连接符: 肘形 354">
                <a:extLst>
                  <a:ext uri="{FF2B5EF4-FFF2-40B4-BE49-F238E27FC236}">
                    <a16:creationId xmlns:a16="http://schemas.microsoft.com/office/drawing/2014/main" id="{695A72BE-80DC-AB95-66D9-3443484E34FC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3158265" y="1549800"/>
                <a:ext cx="1469531" cy="895203"/>
              </a:xfrm>
              <a:prstGeom prst="bentConnector3">
                <a:avLst>
                  <a:gd name="adj1" fmla="val 99905"/>
                </a:avLst>
              </a:prstGeom>
              <a:ln>
                <a:solidFill>
                  <a:schemeClr val="tx1"/>
                </a:solidFill>
                <a:tailEnd type="stealt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77" name="组合 376">
                <a:extLst>
                  <a:ext uri="{FF2B5EF4-FFF2-40B4-BE49-F238E27FC236}">
                    <a16:creationId xmlns:a16="http://schemas.microsoft.com/office/drawing/2014/main" id="{8C19C744-3537-5EE0-A3BC-3221FE497377}"/>
                  </a:ext>
                </a:extLst>
              </p:cNvPr>
              <p:cNvGrpSpPr/>
              <p:nvPr/>
            </p:nvGrpSpPr>
            <p:grpSpPr>
              <a:xfrm>
                <a:off x="4430363" y="2232209"/>
                <a:ext cx="668952" cy="821954"/>
                <a:chOff x="3834964" y="2373715"/>
                <a:chExt cx="668952" cy="821954"/>
              </a:xfrm>
            </p:grpSpPr>
            <p:pic>
              <p:nvPicPr>
                <p:cNvPr id="360" name="图片 359">
                  <a:extLst>
                    <a:ext uri="{FF2B5EF4-FFF2-40B4-BE49-F238E27FC236}">
                      <a16:creationId xmlns:a16="http://schemas.microsoft.com/office/drawing/2014/main" id="{92153039-720A-1B6F-393C-1FCE324EA2E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297030" y="2378207"/>
                  <a:ext cx="202500" cy="360000"/>
                </a:xfrm>
                <a:prstGeom prst="rect">
                  <a:avLst/>
                </a:prstGeom>
              </p:spPr>
            </p:pic>
            <p:pic>
              <p:nvPicPr>
                <p:cNvPr id="361" name="图片 360">
                  <a:extLst>
                    <a:ext uri="{FF2B5EF4-FFF2-40B4-BE49-F238E27FC236}">
                      <a16:creationId xmlns:a16="http://schemas.microsoft.com/office/drawing/2014/main" id="{CB42804D-E55C-6736-3974-2E644159E90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255530" y="2419676"/>
                  <a:ext cx="202500" cy="360000"/>
                </a:xfrm>
                <a:prstGeom prst="rect">
                  <a:avLst/>
                </a:prstGeom>
              </p:spPr>
            </p:pic>
            <p:pic>
              <p:nvPicPr>
                <p:cNvPr id="362" name="图片 361">
                  <a:extLst>
                    <a:ext uri="{FF2B5EF4-FFF2-40B4-BE49-F238E27FC236}">
                      <a16:creationId xmlns:a16="http://schemas.microsoft.com/office/drawing/2014/main" id="{39A07AC2-7216-460D-FDAB-25E819E4F98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213211" y="2456210"/>
                  <a:ext cx="202500" cy="360000"/>
                </a:xfrm>
                <a:prstGeom prst="rect">
                  <a:avLst/>
                </a:prstGeom>
              </p:spPr>
            </p:pic>
            <p:pic>
              <p:nvPicPr>
                <p:cNvPr id="363" name="图片 362" descr="图片包含 户外, 男人, 人, 建筑&#10;&#10;描述已自动生成">
                  <a:extLst>
                    <a:ext uri="{FF2B5EF4-FFF2-40B4-BE49-F238E27FC236}">
                      <a16:creationId xmlns:a16="http://schemas.microsoft.com/office/drawing/2014/main" id="{EBB909D3-22D4-FB78-1AAF-2072DA604DA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71633" y="2500212"/>
                  <a:ext cx="202500" cy="360000"/>
                </a:xfrm>
                <a:prstGeom prst="rect">
                  <a:avLst/>
                </a:prstGeom>
              </p:spPr>
            </p:pic>
            <p:pic>
              <p:nvPicPr>
                <p:cNvPr id="376" name="图片 375" descr="图片包含 户外, 前, 站, 板子&#10;&#10;描述已自动生成">
                  <a:extLst>
                    <a:ext uri="{FF2B5EF4-FFF2-40B4-BE49-F238E27FC236}">
                      <a16:creationId xmlns:a16="http://schemas.microsoft.com/office/drawing/2014/main" id="{0A87D65B-754E-B2C7-0753-1E57B5617E8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35373" y="2549266"/>
                  <a:ext cx="202500" cy="360000"/>
                </a:xfrm>
                <a:prstGeom prst="rect">
                  <a:avLst/>
                </a:prstGeom>
              </p:spPr>
            </p:pic>
            <p:pic>
              <p:nvPicPr>
                <p:cNvPr id="365" name="图片 364">
                  <a:extLst>
                    <a:ext uri="{FF2B5EF4-FFF2-40B4-BE49-F238E27FC236}">
                      <a16:creationId xmlns:a16="http://schemas.microsoft.com/office/drawing/2014/main" id="{165347E9-2E29-3062-6390-D9EC7CE1B4D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>
                  <a:alphaModFix amt="3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086341" y="2576474"/>
                  <a:ext cx="202500" cy="360000"/>
                </a:xfrm>
                <a:prstGeom prst="rect">
                  <a:avLst/>
                </a:prstGeom>
              </p:spPr>
            </p:pic>
            <p:pic>
              <p:nvPicPr>
                <p:cNvPr id="366" name="图片 365">
                  <a:extLst>
                    <a:ext uri="{FF2B5EF4-FFF2-40B4-BE49-F238E27FC236}">
                      <a16:creationId xmlns:a16="http://schemas.microsoft.com/office/drawing/2014/main" id="{F811B20B-0C3A-8D5B-ABE8-41E60FD052E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>
                  <a:alphaModFix amt="3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048526" y="2614881"/>
                  <a:ext cx="202500" cy="360000"/>
                </a:xfrm>
                <a:prstGeom prst="rect">
                  <a:avLst/>
                </a:prstGeom>
              </p:spPr>
            </p:pic>
            <p:pic>
              <p:nvPicPr>
                <p:cNvPr id="367" name="图片 366">
                  <a:extLst>
                    <a:ext uri="{FF2B5EF4-FFF2-40B4-BE49-F238E27FC236}">
                      <a16:creationId xmlns:a16="http://schemas.microsoft.com/office/drawing/2014/main" id="{E127E64F-852F-640A-7765-EBDF69E4E0D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>
                  <a:alphaModFix amt="3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010711" y="2658435"/>
                  <a:ext cx="202500" cy="360000"/>
                </a:xfrm>
                <a:prstGeom prst="rect">
                  <a:avLst/>
                </a:prstGeom>
              </p:spPr>
            </p:pic>
            <p:pic>
              <p:nvPicPr>
                <p:cNvPr id="368" name="图片 367" descr="图片包含 乐器, 人, 男人, 桌子&#10;&#10;描述已自动生成">
                  <a:extLst>
                    <a:ext uri="{FF2B5EF4-FFF2-40B4-BE49-F238E27FC236}">
                      <a16:creationId xmlns:a16="http://schemas.microsoft.com/office/drawing/2014/main" id="{FE29E61E-3019-4225-2B4F-722CE4C07DD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60944" y="2701989"/>
                  <a:ext cx="202500" cy="360000"/>
                </a:xfrm>
                <a:prstGeom prst="rect">
                  <a:avLst/>
                </a:prstGeom>
              </p:spPr>
            </p:pic>
            <p:pic>
              <p:nvPicPr>
                <p:cNvPr id="369" name="图片 368">
                  <a:extLst>
                    <a:ext uri="{FF2B5EF4-FFF2-40B4-BE49-F238E27FC236}">
                      <a16:creationId xmlns:a16="http://schemas.microsoft.com/office/drawing/2014/main" id="{B54767E8-400A-38A5-2C48-D331B492210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22392" y="2745543"/>
                  <a:ext cx="202500" cy="360000"/>
                </a:xfrm>
                <a:prstGeom prst="rect">
                  <a:avLst/>
                </a:prstGeom>
              </p:spPr>
            </p:pic>
            <p:pic>
              <p:nvPicPr>
                <p:cNvPr id="370" name="图片 369">
                  <a:extLst>
                    <a:ext uri="{FF2B5EF4-FFF2-40B4-BE49-F238E27FC236}">
                      <a16:creationId xmlns:a16="http://schemas.microsoft.com/office/drawing/2014/main" id="{6CA45A14-FD58-55CE-2F93-D2963F65452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878678" y="2789097"/>
                  <a:ext cx="202500" cy="360000"/>
                </a:xfrm>
                <a:prstGeom prst="rect">
                  <a:avLst/>
                </a:prstGeom>
              </p:spPr>
            </p:pic>
            <p:cxnSp>
              <p:nvCxnSpPr>
                <p:cNvPr id="371" name="直接连接符 370">
                  <a:extLst>
                    <a:ext uri="{FF2B5EF4-FFF2-40B4-BE49-F238E27FC236}">
                      <a16:creationId xmlns:a16="http://schemas.microsoft.com/office/drawing/2014/main" id="{4AF03502-D2FA-E7C9-BA2D-982F1049B26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834964" y="2373715"/>
                  <a:ext cx="462066" cy="454444"/>
                </a:xfrm>
                <a:prstGeom prst="line">
                  <a:avLst/>
                </a:prstGeom>
                <a:ln w="2540">
                  <a:solidFill>
                    <a:schemeClr val="tx1"/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2" name="直接连接符 371">
                  <a:extLst>
                    <a:ext uri="{FF2B5EF4-FFF2-40B4-BE49-F238E27FC236}">
                      <a16:creationId xmlns:a16="http://schemas.microsoft.com/office/drawing/2014/main" id="{B1735CF5-6C0F-D2B8-2337-AA353E84B91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041850" y="2373715"/>
                  <a:ext cx="462066" cy="454444"/>
                </a:xfrm>
                <a:prstGeom prst="line">
                  <a:avLst/>
                </a:prstGeom>
                <a:ln w="2540">
                  <a:solidFill>
                    <a:schemeClr val="tx1"/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3" name="直接连接符 372">
                  <a:extLst>
                    <a:ext uri="{FF2B5EF4-FFF2-40B4-BE49-F238E27FC236}">
                      <a16:creationId xmlns:a16="http://schemas.microsoft.com/office/drawing/2014/main" id="{42D72D46-A411-71A4-B17F-F39DF668D58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041850" y="2738033"/>
                  <a:ext cx="462066" cy="454444"/>
                </a:xfrm>
                <a:prstGeom prst="line">
                  <a:avLst/>
                </a:prstGeom>
                <a:ln w="2540">
                  <a:solidFill>
                    <a:schemeClr val="tx1"/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357" name="图片 356" descr="图片包含 人, 女人, 站, 穿着&#10;&#10;描述已自动生成">
                  <a:extLst>
                    <a:ext uri="{FF2B5EF4-FFF2-40B4-BE49-F238E27FC236}">
                      <a16:creationId xmlns:a16="http://schemas.microsoft.com/office/drawing/2014/main" id="{FF22159F-0AF9-A90C-456D-FBD14FAB556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836543" y="2835669"/>
                  <a:ext cx="202500" cy="360000"/>
                </a:xfrm>
                <a:prstGeom prst="rect">
                  <a:avLst/>
                </a:prstGeom>
              </p:spPr>
            </p:pic>
          </p:grpSp>
          <p:sp>
            <p:nvSpPr>
              <p:cNvPr id="378" name="文本框 377">
                <a:extLst>
                  <a:ext uri="{FF2B5EF4-FFF2-40B4-BE49-F238E27FC236}">
                    <a16:creationId xmlns:a16="http://schemas.microsoft.com/office/drawing/2014/main" id="{1AD76FDB-642A-6279-D31D-84358B924CDF}"/>
                  </a:ext>
                </a:extLst>
              </p:cNvPr>
              <p:cNvSpPr txBox="1"/>
              <p:nvPr/>
            </p:nvSpPr>
            <p:spPr>
              <a:xfrm>
                <a:off x="3685206" y="2516250"/>
                <a:ext cx="486392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800" b="1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CDPN</a:t>
                </a:r>
                <a:endParaRPr lang="zh-CN" altLang="en-US" sz="800" b="1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379" name="文本框 378">
                <a:extLst>
                  <a:ext uri="{FF2B5EF4-FFF2-40B4-BE49-F238E27FC236}">
                    <a16:creationId xmlns:a16="http://schemas.microsoft.com/office/drawing/2014/main" id="{3B3F2E37-E05F-4337-4CA2-9057A8FD9DE3}"/>
                  </a:ext>
                </a:extLst>
              </p:cNvPr>
              <p:cNvSpPr txBox="1"/>
              <p:nvPr/>
            </p:nvSpPr>
            <p:spPr>
              <a:xfrm>
                <a:off x="3432411" y="2734983"/>
                <a:ext cx="913741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8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提取物体</a:t>
                </a:r>
                <a:r>
                  <a:rPr lang="en-US" altLang="zh-CN" sz="8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6D</a:t>
                </a:r>
                <a:r>
                  <a:rPr lang="zh-CN" altLang="en-US" sz="8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位姿</a:t>
                </a:r>
              </a:p>
            </p:txBody>
          </p:sp>
        </p:grpSp>
        <p:grpSp>
          <p:nvGrpSpPr>
            <p:cNvPr id="551" name="组合 550">
              <a:extLst>
                <a:ext uri="{FF2B5EF4-FFF2-40B4-BE49-F238E27FC236}">
                  <a16:creationId xmlns:a16="http://schemas.microsoft.com/office/drawing/2014/main" id="{094741AB-3D76-C042-24C5-17970185C541}"/>
                </a:ext>
              </a:extLst>
            </p:cNvPr>
            <p:cNvGrpSpPr/>
            <p:nvPr/>
          </p:nvGrpSpPr>
          <p:grpSpPr>
            <a:xfrm>
              <a:off x="33054" y="1042754"/>
              <a:ext cx="3326999" cy="1757242"/>
              <a:chOff x="44019" y="1046509"/>
              <a:chExt cx="3326999" cy="1757242"/>
            </a:xfrm>
          </p:grpSpPr>
          <p:sp>
            <p:nvSpPr>
              <p:cNvPr id="548" name="矩形: 圆角 547">
                <a:extLst>
                  <a:ext uri="{FF2B5EF4-FFF2-40B4-BE49-F238E27FC236}">
                    <a16:creationId xmlns:a16="http://schemas.microsoft.com/office/drawing/2014/main" id="{792E71D9-298E-1C5B-E173-E41265E6AD00}"/>
                  </a:ext>
                </a:extLst>
              </p:cNvPr>
              <p:cNvSpPr/>
              <p:nvPr/>
            </p:nvSpPr>
            <p:spPr>
              <a:xfrm>
                <a:off x="106570" y="1046509"/>
                <a:ext cx="3264448" cy="1757242"/>
              </a:xfrm>
              <a:prstGeom prst="roundRect">
                <a:avLst>
                  <a:gd name="adj" fmla="val 5963"/>
                </a:avLst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547" name="组合 546">
                <a:extLst>
                  <a:ext uri="{FF2B5EF4-FFF2-40B4-BE49-F238E27FC236}">
                    <a16:creationId xmlns:a16="http://schemas.microsoft.com/office/drawing/2014/main" id="{9B023B64-26B2-D6ED-D32C-C0505553C93D}"/>
                  </a:ext>
                </a:extLst>
              </p:cNvPr>
              <p:cNvGrpSpPr/>
              <p:nvPr/>
            </p:nvGrpSpPr>
            <p:grpSpPr>
              <a:xfrm>
                <a:off x="44019" y="1139274"/>
                <a:ext cx="3254235" cy="1606236"/>
                <a:chOff x="-75072" y="1154363"/>
                <a:chExt cx="3254235" cy="1606236"/>
              </a:xfrm>
            </p:grpSpPr>
            <p:pic>
              <p:nvPicPr>
                <p:cNvPr id="387" name="图形 386" descr="数据库 纯色填充">
                  <a:extLst>
                    <a:ext uri="{FF2B5EF4-FFF2-40B4-BE49-F238E27FC236}">
                      <a16:creationId xmlns:a16="http://schemas.microsoft.com/office/drawing/2014/main" id="{C91464D9-C213-DA08-D06D-64E825F2439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0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3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7226" y="1182603"/>
                  <a:ext cx="366198" cy="366198"/>
                </a:xfrm>
                <a:prstGeom prst="rect">
                  <a:avLst/>
                </a:prstGeom>
              </p:spPr>
            </p:pic>
            <p:sp>
              <p:nvSpPr>
                <p:cNvPr id="388" name="文本框 387">
                  <a:extLst>
                    <a:ext uri="{FF2B5EF4-FFF2-40B4-BE49-F238E27FC236}">
                      <a16:creationId xmlns:a16="http://schemas.microsoft.com/office/drawing/2014/main" id="{C6D085D0-6FA3-A3C9-DC9B-9E56B3D7A5F9}"/>
                    </a:ext>
                  </a:extLst>
                </p:cNvPr>
                <p:cNvSpPr txBox="1"/>
                <p:nvPr/>
              </p:nvSpPr>
              <p:spPr>
                <a:xfrm>
                  <a:off x="-75072" y="1524206"/>
                  <a:ext cx="710682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sz="800" dirty="0">
                      <a:latin typeface="黑体" panose="02010609060101010101" pitchFamily="49" charset="-122"/>
                      <a:ea typeface="黑体" panose="02010609060101010101" pitchFamily="49" charset="-122"/>
                    </a:rPr>
                    <a:t>图片数据集</a:t>
                  </a:r>
                </a:p>
              </p:txBody>
            </p:sp>
            <p:cxnSp>
              <p:nvCxnSpPr>
                <p:cNvPr id="389" name="直接箭头连接符 388">
                  <a:extLst>
                    <a:ext uri="{FF2B5EF4-FFF2-40B4-BE49-F238E27FC236}">
                      <a16:creationId xmlns:a16="http://schemas.microsoft.com/office/drawing/2014/main" id="{C42549AE-C84C-1A1F-E210-D3C43D6E0CD8}"/>
                    </a:ext>
                  </a:extLst>
                </p:cNvPr>
                <p:cNvCxnSpPr/>
                <p:nvPr/>
              </p:nvCxnSpPr>
              <p:spPr>
                <a:xfrm>
                  <a:off x="490650" y="1384278"/>
                  <a:ext cx="631260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stealt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90" name="文本框 389">
                  <a:extLst>
                    <a:ext uri="{FF2B5EF4-FFF2-40B4-BE49-F238E27FC236}">
                      <a16:creationId xmlns:a16="http://schemas.microsoft.com/office/drawing/2014/main" id="{E3353B1C-C834-E386-2515-CCDF6FA6DAE5}"/>
                    </a:ext>
                  </a:extLst>
                </p:cNvPr>
                <p:cNvSpPr txBox="1"/>
                <p:nvPr/>
              </p:nvSpPr>
              <p:spPr>
                <a:xfrm>
                  <a:off x="484860" y="1183987"/>
                  <a:ext cx="592736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sz="800" dirty="0">
                      <a:latin typeface="宋体" panose="02010600030101010101" pitchFamily="2" charset="-122"/>
                      <a:ea typeface="宋体" panose="02010600030101010101" pitchFamily="2" charset="-122"/>
                    </a:rPr>
                    <a:t>随机挑选</a:t>
                  </a:r>
                </a:p>
              </p:txBody>
            </p:sp>
            <p:cxnSp>
              <p:nvCxnSpPr>
                <p:cNvPr id="396" name="直接箭头连接符 395">
                  <a:extLst>
                    <a:ext uri="{FF2B5EF4-FFF2-40B4-BE49-F238E27FC236}">
                      <a16:creationId xmlns:a16="http://schemas.microsoft.com/office/drawing/2014/main" id="{68534433-F42F-9190-4B7A-13B09C06CA56}"/>
                    </a:ext>
                  </a:extLst>
                </p:cNvPr>
                <p:cNvCxnSpPr/>
                <p:nvPr/>
              </p:nvCxnSpPr>
              <p:spPr>
                <a:xfrm>
                  <a:off x="1686997" y="1383929"/>
                  <a:ext cx="631260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stealt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97" name="文本框 396">
                  <a:extLst>
                    <a:ext uri="{FF2B5EF4-FFF2-40B4-BE49-F238E27FC236}">
                      <a16:creationId xmlns:a16="http://schemas.microsoft.com/office/drawing/2014/main" id="{EB81D431-E953-2347-304A-CB698AA4C4A2}"/>
                    </a:ext>
                  </a:extLst>
                </p:cNvPr>
                <p:cNvSpPr txBox="1"/>
                <p:nvPr/>
              </p:nvSpPr>
              <p:spPr>
                <a:xfrm>
                  <a:off x="1681207" y="1183638"/>
                  <a:ext cx="592736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sz="800" dirty="0">
                      <a:latin typeface="宋体" panose="02010600030101010101" pitchFamily="2" charset="-122"/>
                      <a:ea typeface="宋体" panose="02010600030101010101" pitchFamily="2" charset="-122"/>
                    </a:rPr>
                    <a:t>人工标注</a:t>
                  </a:r>
                </a:p>
              </p:txBody>
            </p:sp>
            <p:grpSp>
              <p:nvGrpSpPr>
                <p:cNvPr id="451" name="组合 450">
                  <a:extLst>
                    <a:ext uri="{FF2B5EF4-FFF2-40B4-BE49-F238E27FC236}">
                      <a16:creationId xmlns:a16="http://schemas.microsoft.com/office/drawing/2014/main" id="{8C2F9A6C-C57D-1299-6964-8F1FFA4521B8}"/>
                    </a:ext>
                  </a:extLst>
                </p:cNvPr>
                <p:cNvGrpSpPr/>
                <p:nvPr/>
              </p:nvGrpSpPr>
              <p:grpSpPr>
                <a:xfrm>
                  <a:off x="2345893" y="1158760"/>
                  <a:ext cx="479063" cy="463621"/>
                  <a:chOff x="1930124" y="1781246"/>
                  <a:chExt cx="745107" cy="721089"/>
                </a:xfrm>
              </p:grpSpPr>
              <p:pic>
                <p:nvPicPr>
                  <p:cNvPr id="395" name="图片 394" descr="图片包含 男人, 舞台, 街道, 旧&#10;&#10;描述已自动生成">
                    <a:extLst>
                      <a:ext uri="{FF2B5EF4-FFF2-40B4-BE49-F238E27FC236}">
                        <a16:creationId xmlns:a16="http://schemas.microsoft.com/office/drawing/2014/main" id="{A1EBDEA1-9D41-00B5-ECD5-4F1621ABCF4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49859"/>
                  <a:stretch/>
                </p:blipFill>
                <p:spPr>
                  <a:xfrm>
                    <a:off x="2129781" y="1962335"/>
                    <a:ext cx="361016" cy="360000"/>
                  </a:xfrm>
                  <a:prstGeom prst="rect">
                    <a:avLst/>
                  </a:prstGeom>
                </p:spPr>
              </p:pic>
              <p:pic>
                <p:nvPicPr>
                  <p:cNvPr id="401" name="图片 400" descr="足球运动员在草地上&#10;&#10;描述已自动生成">
                    <a:extLst>
                      <a:ext uri="{FF2B5EF4-FFF2-40B4-BE49-F238E27FC236}">
                        <a16:creationId xmlns:a16="http://schemas.microsoft.com/office/drawing/2014/main" id="{54A59365-5025-A02C-B3E2-75CA5CF0234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44075"/>
                  <a:stretch/>
                </p:blipFill>
                <p:spPr>
                  <a:xfrm>
                    <a:off x="1930124" y="2062611"/>
                    <a:ext cx="201328" cy="180000"/>
                  </a:xfrm>
                  <a:prstGeom prst="rect">
                    <a:avLst/>
                  </a:prstGeom>
                </p:spPr>
              </p:pic>
              <p:pic>
                <p:nvPicPr>
                  <p:cNvPr id="405" name="图片 404" descr="卡通人物&#10;&#10;中度可信度描述已自动生成">
                    <a:extLst>
                      <a:ext uri="{FF2B5EF4-FFF2-40B4-BE49-F238E27FC236}">
                        <a16:creationId xmlns:a16="http://schemas.microsoft.com/office/drawing/2014/main" id="{78FA49C4-2926-550F-CE89-C8E3915B5EB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-218" t="30" r="49511" b="-30"/>
                  <a:stretch/>
                </p:blipFill>
                <p:spPr>
                  <a:xfrm>
                    <a:off x="2219017" y="1781246"/>
                    <a:ext cx="182544" cy="180000"/>
                  </a:xfrm>
                  <a:prstGeom prst="rect">
                    <a:avLst/>
                  </a:prstGeom>
                </p:spPr>
              </p:pic>
              <p:pic>
                <p:nvPicPr>
                  <p:cNvPr id="409" name="图片 408" descr="图片包含 建筑, 室内, 桌子, 站&#10;&#10;描述已自动生成">
                    <a:extLst>
                      <a:ext uri="{FF2B5EF4-FFF2-40B4-BE49-F238E27FC236}">
                        <a16:creationId xmlns:a16="http://schemas.microsoft.com/office/drawing/2014/main" id="{500A33D8-B4EB-9B99-0647-771050C3613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49000"/>
                  <a:stretch/>
                </p:blipFill>
                <p:spPr>
                  <a:xfrm>
                    <a:off x="2491633" y="2062611"/>
                    <a:ext cx="183598" cy="180000"/>
                  </a:xfrm>
                  <a:prstGeom prst="rect">
                    <a:avLst/>
                  </a:prstGeom>
                </p:spPr>
              </p:pic>
              <p:pic>
                <p:nvPicPr>
                  <p:cNvPr id="411" name="图片 410" descr="戴帽子的人在房间内玩体感游戏&#10;&#10;低可信度描述已自动生成">
                    <a:extLst>
                      <a:ext uri="{FF2B5EF4-FFF2-40B4-BE49-F238E27FC236}">
                        <a16:creationId xmlns:a16="http://schemas.microsoft.com/office/drawing/2014/main" id="{13870202-3123-6519-F7D7-8B0C501A52B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46905"/>
                  <a:stretch/>
                </p:blipFill>
                <p:spPr>
                  <a:xfrm>
                    <a:off x="2216744" y="2322335"/>
                    <a:ext cx="191141" cy="180000"/>
                  </a:xfrm>
                  <a:prstGeom prst="rect">
                    <a:avLst/>
                  </a:prstGeom>
                </p:spPr>
              </p:pic>
              <p:pic>
                <p:nvPicPr>
                  <p:cNvPr id="415" name="图片 414" descr="舞台上弹吉他的人&#10;&#10;中度可信度描述已自动生成">
                    <a:extLst>
                      <a:ext uri="{FF2B5EF4-FFF2-40B4-BE49-F238E27FC236}">
                        <a16:creationId xmlns:a16="http://schemas.microsoft.com/office/drawing/2014/main" id="{1004B65F-7DB9-0267-B641-62DE2EE59CC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50278"/>
                  <a:stretch/>
                </p:blipFill>
                <p:spPr>
                  <a:xfrm>
                    <a:off x="2130812" y="1871369"/>
                    <a:ext cx="89499" cy="90000"/>
                  </a:xfrm>
                  <a:prstGeom prst="rect">
                    <a:avLst/>
                  </a:prstGeom>
                </p:spPr>
              </p:pic>
              <p:pic>
                <p:nvPicPr>
                  <p:cNvPr id="419" name="图片 418" descr="图片包含 户外, 草, 照片, 播放&#10;&#10;描述已自动生成">
                    <a:extLst>
                      <a:ext uri="{FF2B5EF4-FFF2-40B4-BE49-F238E27FC236}">
                        <a16:creationId xmlns:a16="http://schemas.microsoft.com/office/drawing/2014/main" id="{440EE2D3-885E-B4D5-9E47-C71A500F8FF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46659"/>
                  <a:stretch/>
                </p:blipFill>
                <p:spPr>
                  <a:xfrm>
                    <a:off x="2397657" y="1873571"/>
                    <a:ext cx="96014" cy="90000"/>
                  </a:xfrm>
                  <a:prstGeom prst="rect">
                    <a:avLst/>
                  </a:prstGeom>
                </p:spPr>
              </p:pic>
              <p:pic>
                <p:nvPicPr>
                  <p:cNvPr id="423" name="图片 422" descr="舞台上弹吉他的人&#10;&#10;低可信度描述已自动生成">
                    <a:extLst>
                      <a:ext uri="{FF2B5EF4-FFF2-40B4-BE49-F238E27FC236}">
                        <a16:creationId xmlns:a16="http://schemas.microsoft.com/office/drawing/2014/main" id="{FF682367-5962-297A-158F-214CCA6D5E7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50042"/>
                  <a:stretch/>
                </p:blipFill>
                <p:spPr>
                  <a:xfrm>
                    <a:off x="2037476" y="1969719"/>
                    <a:ext cx="89924" cy="90000"/>
                  </a:xfrm>
                  <a:prstGeom prst="rect">
                    <a:avLst/>
                  </a:prstGeom>
                </p:spPr>
              </p:pic>
              <p:pic>
                <p:nvPicPr>
                  <p:cNvPr id="427" name="图片 426" descr="一群人正在玩飞盘&#10;&#10;中度可信度描述已自动生成">
                    <a:extLst>
                      <a:ext uri="{FF2B5EF4-FFF2-40B4-BE49-F238E27FC236}">
                        <a16:creationId xmlns:a16="http://schemas.microsoft.com/office/drawing/2014/main" id="{9696C0C1-CCBA-29E0-ACB9-FF4E8CFA3BE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4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46454"/>
                  <a:stretch/>
                </p:blipFill>
                <p:spPr>
                  <a:xfrm>
                    <a:off x="2487050" y="1974930"/>
                    <a:ext cx="96382" cy="90000"/>
                  </a:xfrm>
                  <a:prstGeom prst="rect">
                    <a:avLst/>
                  </a:prstGeom>
                </p:spPr>
              </p:pic>
              <p:pic>
                <p:nvPicPr>
                  <p:cNvPr id="431" name="图片 430" descr="人拿着吉他&#10;&#10;中度可信度描述已自动生成">
                    <a:extLst>
                      <a:ext uri="{FF2B5EF4-FFF2-40B4-BE49-F238E27FC236}">
                        <a16:creationId xmlns:a16="http://schemas.microsoft.com/office/drawing/2014/main" id="{4DCF6252-BAD2-9D94-AA5C-C56A061D1E8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4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48942"/>
                  <a:stretch/>
                </p:blipFill>
                <p:spPr>
                  <a:xfrm>
                    <a:off x="2042128" y="2242368"/>
                    <a:ext cx="91905" cy="90000"/>
                  </a:xfrm>
                  <a:prstGeom prst="rect">
                    <a:avLst/>
                  </a:prstGeom>
                </p:spPr>
              </p:pic>
              <p:pic>
                <p:nvPicPr>
                  <p:cNvPr id="435" name="图片 434" descr="人的照片上写着字&#10;&#10;低可信度描述已自动生成">
                    <a:extLst>
                      <a:ext uri="{FF2B5EF4-FFF2-40B4-BE49-F238E27FC236}">
                        <a16:creationId xmlns:a16="http://schemas.microsoft.com/office/drawing/2014/main" id="{C93EF2FD-C4B5-BB73-CBAA-6A9D67B6271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4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56587"/>
                  <a:stretch/>
                </p:blipFill>
                <p:spPr>
                  <a:xfrm>
                    <a:off x="2141126" y="2317760"/>
                    <a:ext cx="78143" cy="90000"/>
                  </a:xfrm>
                  <a:prstGeom prst="rect">
                    <a:avLst/>
                  </a:prstGeom>
                </p:spPr>
              </p:pic>
              <p:pic>
                <p:nvPicPr>
                  <p:cNvPr id="443" name="图片 442" descr="图片包含 站, 猫, 田地, 男人&#10;&#10;描述已自动生成">
                    <a:extLst>
                      <a:ext uri="{FF2B5EF4-FFF2-40B4-BE49-F238E27FC236}">
                        <a16:creationId xmlns:a16="http://schemas.microsoft.com/office/drawing/2014/main" id="{96ACEBBB-644F-7EBD-381D-915E6CDDCB7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4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52123"/>
                  <a:stretch/>
                </p:blipFill>
                <p:spPr>
                  <a:xfrm>
                    <a:off x="2406252" y="2322175"/>
                    <a:ext cx="86178" cy="90000"/>
                  </a:xfrm>
                  <a:prstGeom prst="rect">
                    <a:avLst/>
                  </a:prstGeom>
                </p:spPr>
              </p:pic>
              <p:pic>
                <p:nvPicPr>
                  <p:cNvPr id="447" name="图片 446" descr="人的雕塑&#10;&#10;中度可信度描述已自动生成">
                    <a:extLst>
                      <a:ext uri="{FF2B5EF4-FFF2-40B4-BE49-F238E27FC236}">
                        <a16:creationId xmlns:a16="http://schemas.microsoft.com/office/drawing/2014/main" id="{A3B90F87-E06D-370C-2DDE-066FDF9F37B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4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49697"/>
                  <a:stretch/>
                </p:blipFill>
                <p:spPr>
                  <a:xfrm>
                    <a:off x="2486760" y="2236991"/>
                    <a:ext cx="90546" cy="9000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450" name="组合 449">
                  <a:extLst>
                    <a:ext uri="{FF2B5EF4-FFF2-40B4-BE49-F238E27FC236}">
                      <a16:creationId xmlns:a16="http://schemas.microsoft.com/office/drawing/2014/main" id="{9A83A494-3FC5-8152-3DC6-9608E09E5CAC}"/>
                    </a:ext>
                  </a:extLst>
                </p:cNvPr>
                <p:cNvGrpSpPr/>
                <p:nvPr/>
              </p:nvGrpSpPr>
              <p:grpSpPr>
                <a:xfrm>
                  <a:off x="1156685" y="1154363"/>
                  <a:ext cx="461072" cy="458132"/>
                  <a:chOff x="707023" y="1770625"/>
                  <a:chExt cx="717124" cy="712552"/>
                </a:xfrm>
              </p:grpSpPr>
              <p:pic>
                <p:nvPicPr>
                  <p:cNvPr id="392" name="图片 391" descr="男人在弹吉他&#10;&#10;低可信度描述已自动生成">
                    <a:extLst>
                      <a:ext uri="{FF2B5EF4-FFF2-40B4-BE49-F238E27FC236}">
                        <a16:creationId xmlns:a16="http://schemas.microsoft.com/office/drawing/2014/main" id="{4D0CFCD7-858F-D52D-1B5A-1B469F31E26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83535" y="1950386"/>
                    <a:ext cx="360000" cy="360000"/>
                  </a:xfrm>
                  <a:prstGeom prst="rect">
                    <a:avLst/>
                  </a:prstGeom>
                </p:spPr>
              </p:pic>
              <p:pic>
                <p:nvPicPr>
                  <p:cNvPr id="399" name="图片 398" descr="图片包含 草, 户外, 人, 男人&#10;&#10;描述已自动生成">
                    <a:extLst>
                      <a:ext uri="{FF2B5EF4-FFF2-40B4-BE49-F238E27FC236}">
                        <a16:creationId xmlns:a16="http://schemas.microsoft.com/office/drawing/2014/main" id="{9C29DD5E-C349-872B-11E9-DFD5DB98459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07023" y="2046212"/>
                    <a:ext cx="180000" cy="180000"/>
                  </a:xfrm>
                  <a:prstGeom prst="rect">
                    <a:avLst/>
                  </a:prstGeom>
                </p:spPr>
              </p:pic>
              <p:pic>
                <p:nvPicPr>
                  <p:cNvPr id="403" name="图片 402" descr="图片包含 乐器, 站, 男人, 水&#10;&#10;描述已自动生成">
                    <a:extLst>
                      <a:ext uri="{FF2B5EF4-FFF2-40B4-BE49-F238E27FC236}">
                        <a16:creationId xmlns:a16="http://schemas.microsoft.com/office/drawing/2014/main" id="{627D71FE-DF95-7B1D-0BB6-E393D7A554E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73924" y="1770625"/>
                    <a:ext cx="180000" cy="180000"/>
                  </a:xfrm>
                  <a:prstGeom prst="rect">
                    <a:avLst/>
                  </a:prstGeom>
                </p:spPr>
              </p:pic>
              <p:pic>
                <p:nvPicPr>
                  <p:cNvPr id="407" name="图片 406" descr="男人骑着马的黑白照&#10;&#10;描述已自动生成">
                    <a:extLst>
                      <a:ext uri="{FF2B5EF4-FFF2-40B4-BE49-F238E27FC236}">
                        <a16:creationId xmlns:a16="http://schemas.microsoft.com/office/drawing/2014/main" id="{7CED7616-0E0E-BAD2-7149-1669F5C886C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244147" y="2040349"/>
                    <a:ext cx="180000" cy="180000"/>
                  </a:xfrm>
                  <a:prstGeom prst="rect">
                    <a:avLst/>
                  </a:prstGeom>
                </p:spPr>
              </p:pic>
              <p:pic>
                <p:nvPicPr>
                  <p:cNvPr id="413" name="图片 412" descr="图片包含 乐器, 男人, 骑, 滑雪&#10;&#10;描述已自动生成">
                    <a:extLst>
                      <a:ext uri="{FF2B5EF4-FFF2-40B4-BE49-F238E27FC236}">
                        <a16:creationId xmlns:a16="http://schemas.microsoft.com/office/drawing/2014/main" id="{4D7D511F-2F93-442E-EF5B-AD8D0BFD052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77380" y="2303177"/>
                    <a:ext cx="180000" cy="180000"/>
                  </a:xfrm>
                  <a:prstGeom prst="rect">
                    <a:avLst/>
                  </a:prstGeom>
                </p:spPr>
              </p:pic>
              <p:pic>
                <p:nvPicPr>
                  <p:cNvPr id="417" name="图片 416" descr="男人在舞台上弹吉他&#10;&#10;中度可信度描述已自动生成">
                    <a:extLst>
                      <a:ext uri="{FF2B5EF4-FFF2-40B4-BE49-F238E27FC236}">
                        <a16:creationId xmlns:a16="http://schemas.microsoft.com/office/drawing/2014/main" id="{395B3C07-6E81-3B16-710C-E2050A6EB33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84688" y="1860349"/>
                    <a:ext cx="90000" cy="90000"/>
                  </a:xfrm>
                  <a:prstGeom prst="rect">
                    <a:avLst/>
                  </a:prstGeom>
                </p:spPr>
              </p:pic>
              <p:pic>
                <p:nvPicPr>
                  <p:cNvPr id="421" name="图片 420" descr="图片包含 户外, 草, 男人, 站&#10;&#10;描述已自动生成">
                    <a:extLst>
                      <a:ext uri="{FF2B5EF4-FFF2-40B4-BE49-F238E27FC236}">
                        <a16:creationId xmlns:a16="http://schemas.microsoft.com/office/drawing/2014/main" id="{D7853A4E-9692-CA69-BFD5-C95A553AD60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51352" y="1860349"/>
                    <a:ext cx="90000" cy="90000"/>
                  </a:xfrm>
                  <a:prstGeom prst="rect">
                    <a:avLst/>
                  </a:prstGeom>
                </p:spPr>
              </p:pic>
              <p:pic>
                <p:nvPicPr>
                  <p:cNvPr id="425" name="图片 424" descr="男人在舞台上弹吉他&#10;&#10;低可信度描述已自动生成">
                    <a:extLst>
                      <a:ext uri="{FF2B5EF4-FFF2-40B4-BE49-F238E27FC236}">
                        <a16:creationId xmlns:a16="http://schemas.microsoft.com/office/drawing/2014/main" id="{FDC90931-49B8-37FC-8193-6669FCCC5CF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91421" y="1958588"/>
                    <a:ext cx="90000" cy="90000"/>
                  </a:xfrm>
                  <a:prstGeom prst="rect">
                    <a:avLst/>
                  </a:prstGeom>
                </p:spPr>
              </p:pic>
              <p:pic>
                <p:nvPicPr>
                  <p:cNvPr id="429" name="图片 428" descr="图片包含 户外, 体育, 年轻, 男孩&#10;&#10;描述已自动生成">
                    <a:extLst>
                      <a:ext uri="{FF2B5EF4-FFF2-40B4-BE49-F238E27FC236}">
                        <a16:creationId xmlns:a16="http://schemas.microsoft.com/office/drawing/2014/main" id="{8A6D2BB9-61E5-5648-5BEB-E90F65E8A5C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243026" y="1950312"/>
                    <a:ext cx="90000" cy="90000"/>
                  </a:xfrm>
                  <a:prstGeom prst="rect">
                    <a:avLst/>
                  </a:prstGeom>
                </p:spPr>
              </p:pic>
              <p:pic>
                <p:nvPicPr>
                  <p:cNvPr id="433" name="图片 432" descr="男人在弹吉他&#10;&#10;中度可信度描述已自动生成">
                    <a:extLst>
                      <a:ext uri="{FF2B5EF4-FFF2-40B4-BE49-F238E27FC236}">
                        <a16:creationId xmlns:a16="http://schemas.microsoft.com/office/drawing/2014/main" id="{F93B48D3-B3CB-25CE-6D11-FCD3A96EE28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00770" y="2218114"/>
                    <a:ext cx="90000" cy="90000"/>
                  </a:xfrm>
                  <a:prstGeom prst="rect">
                    <a:avLst/>
                  </a:prstGeom>
                </p:spPr>
              </p:pic>
              <p:pic>
                <p:nvPicPr>
                  <p:cNvPr id="437" name="图片 436" descr="图片包含 建筑, 乐器, 人, 户外&#10;&#10;描述已自动生成">
                    <a:extLst>
                      <a:ext uri="{FF2B5EF4-FFF2-40B4-BE49-F238E27FC236}">
                        <a16:creationId xmlns:a16="http://schemas.microsoft.com/office/drawing/2014/main" id="{AA2207BC-411A-0C86-78B0-ACDCAE101E3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92087" y="2303177"/>
                    <a:ext cx="90000" cy="90000"/>
                  </a:xfrm>
                  <a:prstGeom prst="rect">
                    <a:avLst/>
                  </a:prstGeom>
                </p:spPr>
              </p:pic>
              <p:pic>
                <p:nvPicPr>
                  <p:cNvPr id="445" name="图片 444" descr="人在草地上&#10;&#10;低可信度描述已自动生成">
                    <a:extLst>
                      <a:ext uri="{FF2B5EF4-FFF2-40B4-BE49-F238E27FC236}">
                        <a16:creationId xmlns:a16="http://schemas.microsoft.com/office/drawing/2014/main" id="{8C34244E-03EB-9C69-FB4A-54573416D49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54334" y="2310386"/>
                    <a:ext cx="90000" cy="90000"/>
                  </a:xfrm>
                  <a:prstGeom prst="rect">
                    <a:avLst/>
                  </a:prstGeom>
                </p:spPr>
              </p:pic>
              <p:pic>
                <p:nvPicPr>
                  <p:cNvPr id="449" name="图片 448" descr="图片包含 建筑, 室内, 桌子, 女人&#10;&#10;描述已自动生成">
                    <a:extLst>
                      <a:ext uri="{FF2B5EF4-FFF2-40B4-BE49-F238E27FC236}">
                        <a16:creationId xmlns:a16="http://schemas.microsoft.com/office/drawing/2014/main" id="{85A41B99-A068-9460-BDE0-2D610A6B621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243395" y="2219240"/>
                    <a:ext cx="90000" cy="90000"/>
                  </a:xfrm>
                  <a:prstGeom prst="rect">
                    <a:avLst/>
                  </a:prstGeom>
                </p:spPr>
              </p:pic>
            </p:grpSp>
            <p:cxnSp>
              <p:nvCxnSpPr>
                <p:cNvPr id="453" name="直接箭头连接符 452">
                  <a:extLst>
                    <a:ext uri="{FF2B5EF4-FFF2-40B4-BE49-F238E27FC236}">
                      <a16:creationId xmlns:a16="http://schemas.microsoft.com/office/drawing/2014/main" id="{EE9B6BCA-AE04-DFBB-B936-B6D954547FF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07469" y="1645833"/>
                  <a:ext cx="0" cy="362553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stealt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491" name="组合 490">
                  <a:extLst>
                    <a:ext uri="{FF2B5EF4-FFF2-40B4-BE49-F238E27FC236}">
                      <a16:creationId xmlns:a16="http://schemas.microsoft.com/office/drawing/2014/main" id="{AFA79E7C-026E-0A6F-ACB3-6F9009DC5EBC}"/>
                    </a:ext>
                  </a:extLst>
                </p:cNvPr>
                <p:cNvGrpSpPr/>
                <p:nvPr/>
              </p:nvGrpSpPr>
              <p:grpSpPr>
                <a:xfrm rot="10800000">
                  <a:off x="2122152" y="1928328"/>
                  <a:ext cx="202501" cy="315582"/>
                  <a:chOff x="1861223" y="2030413"/>
                  <a:chExt cx="328791" cy="512395"/>
                </a:xfrm>
              </p:grpSpPr>
              <p:sp>
                <p:nvSpPr>
                  <p:cNvPr id="454" name="椭圆 453">
                    <a:extLst>
                      <a:ext uri="{FF2B5EF4-FFF2-40B4-BE49-F238E27FC236}">
                        <a16:creationId xmlns:a16="http://schemas.microsoft.com/office/drawing/2014/main" id="{F82B23FB-271C-5CE1-90FF-532910B3E949}"/>
                      </a:ext>
                    </a:extLst>
                  </p:cNvPr>
                  <p:cNvSpPr/>
                  <p:nvPr/>
                </p:nvSpPr>
                <p:spPr>
                  <a:xfrm>
                    <a:off x="1861223" y="2030413"/>
                    <a:ext cx="101250" cy="101250"/>
                  </a:xfrm>
                  <a:prstGeom prst="ellipse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55" name="椭圆 454">
                    <a:extLst>
                      <a:ext uri="{FF2B5EF4-FFF2-40B4-BE49-F238E27FC236}">
                        <a16:creationId xmlns:a16="http://schemas.microsoft.com/office/drawing/2014/main" id="{1E37248F-A19A-437D-B599-6101207BC8F6}"/>
                      </a:ext>
                    </a:extLst>
                  </p:cNvPr>
                  <p:cNvSpPr/>
                  <p:nvPr/>
                </p:nvSpPr>
                <p:spPr>
                  <a:xfrm>
                    <a:off x="1861223" y="2239719"/>
                    <a:ext cx="101250" cy="101250"/>
                  </a:xfrm>
                  <a:prstGeom prst="ellipse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56" name="椭圆 455">
                    <a:extLst>
                      <a:ext uri="{FF2B5EF4-FFF2-40B4-BE49-F238E27FC236}">
                        <a16:creationId xmlns:a16="http://schemas.microsoft.com/office/drawing/2014/main" id="{20566831-F231-8277-4675-88CDE5392A9D}"/>
                      </a:ext>
                    </a:extLst>
                  </p:cNvPr>
                  <p:cNvSpPr/>
                  <p:nvPr/>
                </p:nvSpPr>
                <p:spPr>
                  <a:xfrm>
                    <a:off x="1861223" y="2441558"/>
                    <a:ext cx="101250" cy="101250"/>
                  </a:xfrm>
                  <a:prstGeom prst="ellipse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57" name="椭圆 456">
                    <a:extLst>
                      <a:ext uri="{FF2B5EF4-FFF2-40B4-BE49-F238E27FC236}">
                        <a16:creationId xmlns:a16="http://schemas.microsoft.com/office/drawing/2014/main" id="{9CC7733F-E949-7808-6A88-3602325EB8E3}"/>
                      </a:ext>
                    </a:extLst>
                  </p:cNvPr>
                  <p:cNvSpPr/>
                  <p:nvPr/>
                </p:nvSpPr>
                <p:spPr>
                  <a:xfrm>
                    <a:off x="2084218" y="2310552"/>
                    <a:ext cx="101250" cy="101250"/>
                  </a:xfrm>
                  <a:prstGeom prst="ellipse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58" name="椭圆 457">
                    <a:extLst>
                      <a:ext uri="{FF2B5EF4-FFF2-40B4-BE49-F238E27FC236}">
                        <a16:creationId xmlns:a16="http://schemas.microsoft.com/office/drawing/2014/main" id="{5FB97218-62A8-699E-1E87-B1AECE4EBACE}"/>
                      </a:ext>
                    </a:extLst>
                  </p:cNvPr>
                  <p:cNvSpPr/>
                  <p:nvPr/>
                </p:nvSpPr>
                <p:spPr>
                  <a:xfrm>
                    <a:off x="2088764" y="2106006"/>
                    <a:ext cx="101250" cy="101250"/>
                  </a:xfrm>
                  <a:prstGeom prst="ellipse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cxnSp>
                <p:nvCxnSpPr>
                  <p:cNvPr id="461" name="直接连接符 460">
                    <a:extLst>
                      <a:ext uri="{FF2B5EF4-FFF2-40B4-BE49-F238E27FC236}">
                        <a16:creationId xmlns:a16="http://schemas.microsoft.com/office/drawing/2014/main" id="{80132C26-EBDD-FE88-DAEE-E9EF06156B46}"/>
                      </a:ext>
                    </a:extLst>
                  </p:cNvPr>
                  <p:cNvCxnSpPr>
                    <a:stCxn id="454" idx="6"/>
                    <a:endCxn id="458" idx="2"/>
                  </p:cNvCxnSpPr>
                  <p:nvPr/>
                </p:nvCxnSpPr>
                <p:spPr>
                  <a:xfrm>
                    <a:off x="1962473" y="2081038"/>
                    <a:ext cx="126291" cy="75593"/>
                  </a:xfrm>
                  <a:prstGeom prst="line">
                    <a:avLst/>
                  </a:prstGeom>
                  <a:ln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2" name="直接连接符 461">
                    <a:extLst>
                      <a:ext uri="{FF2B5EF4-FFF2-40B4-BE49-F238E27FC236}">
                        <a16:creationId xmlns:a16="http://schemas.microsoft.com/office/drawing/2014/main" id="{24850336-327A-E227-2465-9B3EF559C413}"/>
                      </a:ext>
                    </a:extLst>
                  </p:cNvPr>
                  <p:cNvCxnSpPr>
                    <a:cxnSpLocks/>
                    <a:stCxn id="454" idx="6"/>
                    <a:endCxn id="457" idx="2"/>
                  </p:cNvCxnSpPr>
                  <p:nvPr/>
                </p:nvCxnSpPr>
                <p:spPr>
                  <a:xfrm>
                    <a:off x="1962473" y="2081038"/>
                    <a:ext cx="121745" cy="280139"/>
                  </a:xfrm>
                  <a:prstGeom prst="line">
                    <a:avLst/>
                  </a:prstGeom>
                  <a:ln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5" name="直接连接符 464">
                    <a:extLst>
                      <a:ext uri="{FF2B5EF4-FFF2-40B4-BE49-F238E27FC236}">
                        <a16:creationId xmlns:a16="http://schemas.microsoft.com/office/drawing/2014/main" id="{F425FA5B-320A-3E5A-1044-B57C2003B045}"/>
                      </a:ext>
                    </a:extLst>
                  </p:cNvPr>
                  <p:cNvCxnSpPr>
                    <a:cxnSpLocks/>
                    <a:stCxn id="455" idx="6"/>
                    <a:endCxn id="458" idx="2"/>
                  </p:cNvCxnSpPr>
                  <p:nvPr/>
                </p:nvCxnSpPr>
                <p:spPr>
                  <a:xfrm flipV="1">
                    <a:off x="1962473" y="2156631"/>
                    <a:ext cx="126291" cy="133713"/>
                  </a:xfrm>
                  <a:prstGeom prst="line">
                    <a:avLst/>
                  </a:prstGeom>
                  <a:ln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8" name="直接连接符 467">
                    <a:extLst>
                      <a:ext uri="{FF2B5EF4-FFF2-40B4-BE49-F238E27FC236}">
                        <a16:creationId xmlns:a16="http://schemas.microsoft.com/office/drawing/2014/main" id="{BC1F7295-9451-2260-7CF8-40D18F0AABB7}"/>
                      </a:ext>
                    </a:extLst>
                  </p:cNvPr>
                  <p:cNvCxnSpPr>
                    <a:cxnSpLocks/>
                    <a:stCxn id="455" idx="6"/>
                    <a:endCxn id="457" idx="2"/>
                  </p:cNvCxnSpPr>
                  <p:nvPr/>
                </p:nvCxnSpPr>
                <p:spPr>
                  <a:xfrm>
                    <a:off x="1962473" y="2290344"/>
                    <a:ext cx="121745" cy="70833"/>
                  </a:xfrm>
                  <a:prstGeom prst="line">
                    <a:avLst/>
                  </a:prstGeom>
                  <a:ln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1" name="直接连接符 470">
                    <a:extLst>
                      <a:ext uri="{FF2B5EF4-FFF2-40B4-BE49-F238E27FC236}">
                        <a16:creationId xmlns:a16="http://schemas.microsoft.com/office/drawing/2014/main" id="{AD6C0CE1-D93C-7413-2847-976442405A77}"/>
                      </a:ext>
                    </a:extLst>
                  </p:cNvPr>
                  <p:cNvCxnSpPr>
                    <a:cxnSpLocks/>
                    <a:stCxn id="456" idx="6"/>
                    <a:endCxn id="458" idx="2"/>
                  </p:cNvCxnSpPr>
                  <p:nvPr/>
                </p:nvCxnSpPr>
                <p:spPr>
                  <a:xfrm flipV="1">
                    <a:off x="1962473" y="2156631"/>
                    <a:ext cx="126291" cy="335552"/>
                  </a:xfrm>
                  <a:prstGeom prst="line">
                    <a:avLst/>
                  </a:prstGeom>
                  <a:ln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4" name="直接连接符 473">
                    <a:extLst>
                      <a:ext uri="{FF2B5EF4-FFF2-40B4-BE49-F238E27FC236}">
                        <a16:creationId xmlns:a16="http://schemas.microsoft.com/office/drawing/2014/main" id="{0C75F3B9-88BF-967A-13FE-116FB5984580}"/>
                      </a:ext>
                    </a:extLst>
                  </p:cNvPr>
                  <p:cNvCxnSpPr>
                    <a:cxnSpLocks/>
                    <a:stCxn id="456" idx="6"/>
                    <a:endCxn id="457" idx="2"/>
                  </p:cNvCxnSpPr>
                  <p:nvPr/>
                </p:nvCxnSpPr>
                <p:spPr>
                  <a:xfrm flipV="1">
                    <a:off x="1962473" y="2361177"/>
                    <a:ext cx="121745" cy="131006"/>
                  </a:xfrm>
                  <a:prstGeom prst="line">
                    <a:avLst/>
                  </a:prstGeom>
                  <a:ln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490" name="组合 489">
                  <a:extLst>
                    <a:ext uri="{FF2B5EF4-FFF2-40B4-BE49-F238E27FC236}">
                      <a16:creationId xmlns:a16="http://schemas.microsoft.com/office/drawing/2014/main" id="{97B1D26A-01ED-3A1C-93AC-9F0F88B2D0F8}"/>
                    </a:ext>
                  </a:extLst>
                </p:cNvPr>
                <p:cNvGrpSpPr/>
                <p:nvPr/>
              </p:nvGrpSpPr>
              <p:grpSpPr>
                <a:xfrm rot="10800000">
                  <a:off x="2976662" y="1879454"/>
                  <a:ext cx="202501" cy="315582"/>
                  <a:chOff x="1337446" y="2030413"/>
                  <a:chExt cx="328791" cy="512395"/>
                </a:xfrm>
              </p:grpSpPr>
              <p:sp>
                <p:nvSpPr>
                  <p:cNvPr id="479" name="椭圆 478">
                    <a:extLst>
                      <a:ext uri="{FF2B5EF4-FFF2-40B4-BE49-F238E27FC236}">
                        <a16:creationId xmlns:a16="http://schemas.microsoft.com/office/drawing/2014/main" id="{1D444B2E-15AB-682A-D378-B1E6E6252497}"/>
                      </a:ext>
                    </a:extLst>
                  </p:cNvPr>
                  <p:cNvSpPr/>
                  <p:nvPr/>
                </p:nvSpPr>
                <p:spPr>
                  <a:xfrm>
                    <a:off x="1337446" y="2030413"/>
                    <a:ext cx="101250" cy="10125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80" name="椭圆 479">
                    <a:extLst>
                      <a:ext uri="{FF2B5EF4-FFF2-40B4-BE49-F238E27FC236}">
                        <a16:creationId xmlns:a16="http://schemas.microsoft.com/office/drawing/2014/main" id="{BFA18CF4-3139-6FEF-E700-62AEF4C69C5C}"/>
                      </a:ext>
                    </a:extLst>
                  </p:cNvPr>
                  <p:cNvSpPr/>
                  <p:nvPr/>
                </p:nvSpPr>
                <p:spPr>
                  <a:xfrm>
                    <a:off x="1337446" y="2239719"/>
                    <a:ext cx="101250" cy="10125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81" name="椭圆 480">
                    <a:extLst>
                      <a:ext uri="{FF2B5EF4-FFF2-40B4-BE49-F238E27FC236}">
                        <a16:creationId xmlns:a16="http://schemas.microsoft.com/office/drawing/2014/main" id="{DD327470-4584-E232-694F-0EE719DAC172}"/>
                      </a:ext>
                    </a:extLst>
                  </p:cNvPr>
                  <p:cNvSpPr/>
                  <p:nvPr/>
                </p:nvSpPr>
                <p:spPr>
                  <a:xfrm>
                    <a:off x="1337446" y="2441558"/>
                    <a:ext cx="101250" cy="10125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82" name="椭圆 481">
                    <a:extLst>
                      <a:ext uri="{FF2B5EF4-FFF2-40B4-BE49-F238E27FC236}">
                        <a16:creationId xmlns:a16="http://schemas.microsoft.com/office/drawing/2014/main" id="{1C629601-BAC1-AA64-B914-AE48B103E12B}"/>
                      </a:ext>
                    </a:extLst>
                  </p:cNvPr>
                  <p:cNvSpPr/>
                  <p:nvPr/>
                </p:nvSpPr>
                <p:spPr>
                  <a:xfrm>
                    <a:off x="1560441" y="2310552"/>
                    <a:ext cx="101250" cy="10125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83" name="椭圆 482">
                    <a:extLst>
                      <a:ext uri="{FF2B5EF4-FFF2-40B4-BE49-F238E27FC236}">
                        <a16:creationId xmlns:a16="http://schemas.microsoft.com/office/drawing/2014/main" id="{5DD8865B-EA2F-30AE-D745-F820C092D455}"/>
                      </a:ext>
                    </a:extLst>
                  </p:cNvPr>
                  <p:cNvSpPr/>
                  <p:nvPr/>
                </p:nvSpPr>
                <p:spPr>
                  <a:xfrm>
                    <a:off x="1564987" y="2106006"/>
                    <a:ext cx="101250" cy="10125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cxnSp>
                <p:nvCxnSpPr>
                  <p:cNvPr id="484" name="直接连接符 483">
                    <a:extLst>
                      <a:ext uri="{FF2B5EF4-FFF2-40B4-BE49-F238E27FC236}">
                        <a16:creationId xmlns:a16="http://schemas.microsoft.com/office/drawing/2014/main" id="{6EA1FDD2-C1E3-5E3A-2058-9801125F6C10}"/>
                      </a:ext>
                    </a:extLst>
                  </p:cNvPr>
                  <p:cNvCxnSpPr>
                    <a:stCxn id="479" idx="6"/>
                    <a:endCxn id="483" idx="2"/>
                  </p:cNvCxnSpPr>
                  <p:nvPr/>
                </p:nvCxnSpPr>
                <p:spPr>
                  <a:xfrm>
                    <a:off x="1438696" y="2081038"/>
                    <a:ext cx="126291" cy="75593"/>
                  </a:xfrm>
                  <a:prstGeom prst="line">
                    <a:avLst/>
                  </a:prstGeom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5" name="直接连接符 484">
                    <a:extLst>
                      <a:ext uri="{FF2B5EF4-FFF2-40B4-BE49-F238E27FC236}">
                        <a16:creationId xmlns:a16="http://schemas.microsoft.com/office/drawing/2014/main" id="{5800232D-6D3A-8922-77E5-235FD566ED6E}"/>
                      </a:ext>
                    </a:extLst>
                  </p:cNvPr>
                  <p:cNvCxnSpPr>
                    <a:cxnSpLocks/>
                    <a:stCxn id="479" idx="6"/>
                    <a:endCxn id="482" idx="2"/>
                  </p:cNvCxnSpPr>
                  <p:nvPr/>
                </p:nvCxnSpPr>
                <p:spPr>
                  <a:xfrm>
                    <a:off x="1438696" y="2081038"/>
                    <a:ext cx="121745" cy="280139"/>
                  </a:xfrm>
                  <a:prstGeom prst="line">
                    <a:avLst/>
                  </a:prstGeom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6" name="直接连接符 485">
                    <a:extLst>
                      <a:ext uri="{FF2B5EF4-FFF2-40B4-BE49-F238E27FC236}">
                        <a16:creationId xmlns:a16="http://schemas.microsoft.com/office/drawing/2014/main" id="{F768F9BA-BC09-AD8F-0C9C-5D96FC4935D5}"/>
                      </a:ext>
                    </a:extLst>
                  </p:cNvPr>
                  <p:cNvCxnSpPr>
                    <a:cxnSpLocks/>
                    <a:stCxn id="480" idx="6"/>
                    <a:endCxn id="483" idx="2"/>
                  </p:cNvCxnSpPr>
                  <p:nvPr/>
                </p:nvCxnSpPr>
                <p:spPr>
                  <a:xfrm flipV="1">
                    <a:off x="1438696" y="2156631"/>
                    <a:ext cx="126291" cy="133713"/>
                  </a:xfrm>
                  <a:prstGeom prst="line">
                    <a:avLst/>
                  </a:prstGeom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7" name="直接连接符 486">
                    <a:extLst>
                      <a:ext uri="{FF2B5EF4-FFF2-40B4-BE49-F238E27FC236}">
                        <a16:creationId xmlns:a16="http://schemas.microsoft.com/office/drawing/2014/main" id="{84C08C17-063C-1745-3322-F22EB8C4B228}"/>
                      </a:ext>
                    </a:extLst>
                  </p:cNvPr>
                  <p:cNvCxnSpPr>
                    <a:cxnSpLocks/>
                    <a:stCxn id="480" idx="6"/>
                    <a:endCxn id="482" idx="2"/>
                  </p:cNvCxnSpPr>
                  <p:nvPr/>
                </p:nvCxnSpPr>
                <p:spPr>
                  <a:xfrm>
                    <a:off x="1438696" y="2290344"/>
                    <a:ext cx="121745" cy="70833"/>
                  </a:xfrm>
                  <a:prstGeom prst="line">
                    <a:avLst/>
                  </a:prstGeom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8" name="直接连接符 487">
                    <a:extLst>
                      <a:ext uri="{FF2B5EF4-FFF2-40B4-BE49-F238E27FC236}">
                        <a16:creationId xmlns:a16="http://schemas.microsoft.com/office/drawing/2014/main" id="{6F77393E-3564-0865-4E2A-1AE726B45D68}"/>
                      </a:ext>
                    </a:extLst>
                  </p:cNvPr>
                  <p:cNvCxnSpPr>
                    <a:cxnSpLocks/>
                    <a:stCxn id="481" idx="6"/>
                    <a:endCxn id="483" idx="2"/>
                  </p:cNvCxnSpPr>
                  <p:nvPr/>
                </p:nvCxnSpPr>
                <p:spPr>
                  <a:xfrm flipV="1">
                    <a:off x="1438696" y="2156631"/>
                    <a:ext cx="126291" cy="335552"/>
                  </a:xfrm>
                  <a:prstGeom prst="line">
                    <a:avLst/>
                  </a:prstGeom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9" name="直接连接符 488">
                    <a:extLst>
                      <a:ext uri="{FF2B5EF4-FFF2-40B4-BE49-F238E27FC236}">
                        <a16:creationId xmlns:a16="http://schemas.microsoft.com/office/drawing/2014/main" id="{1BC93F56-CE74-4D86-2C5C-7F9AF5C18C34}"/>
                      </a:ext>
                    </a:extLst>
                  </p:cNvPr>
                  <p:cNvCxnSpPr>
                    <a:cxnSpLocks/>
                    <a:stCxn id="481" idx="6"/>
                    <a:endCxn id="482" idx="2"/>
                  </p:cNvCxnSpPr>
                  <p:nvPr/>
                </p:nvCxnSpPr>
                <p:spPr>
                  <a:xfrm flipV="1">
                    <a:off x="1438696" y="2361177"/>
                    <a:ext cx="121745" cy="131006"/>
                  </a:xfrm>
                  <a:prstGeom prst="line">
                    <a:avLst/>
                  </a:prstGeom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493" name="直接箭头连接符 492">
                  <a:extLst>
                    <a:ext uri="{FF2B5EF4-FFF2-40B4-BE49-F238E27FC236}">
                      <a16:creationId xmlns:a16="http://schemas.microsoft.com/office/drawing/2014/main" id="{98C61956-CC78-C3E1-6F34-4A792F601B6B}"/>
                    </a:ext>
                  </a:extLst>
                </p:cNvPr>
                <p:cNvCxnSpPr/>
                <p:nvPr/>
              </p:nvCxnSpPr>
              <p:spPr>
                <a:xfrm flipH="1">
                  <a:off x="2405643" y="2040194"/>
                  <a:ext cx="465384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stealt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94" name="文本框 493">
                  <a:extLst>
                    <a:ext uri="{FF2B5EF4-FFF2-40B4-BE49-F238E27FC236}">
                      <a16:creationId xmlns:a16="http://schemas.microsoft.com/office/drawing/2014/main" id="{0C3DD01D-1CAC-95D0-C15E-3E59DCAC1A83}"/>
                    </a:ext>
                  </a:extLst>
                </p:cNvPr>
                <p:cNvSpPr txBox="1"/>
                <p:nvPr/>
              </p:nvSpPr>
              <p:spPr>
                <a:xfrm>
                  <a:off x="1322462" y="1630295"/>
                  <a:ext cx="257941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sz="800" dirty="0">
                      <a:latin typeface="宋体" panose="02010600030101010101" pitchFamily="2" charset="-122"/>
                      <a:ea typeface="宋体" panose="02010600030101010101" pitchFamily="2" charset="-122"/>
                    </a:rPr>
                    <a:t>差</a:t>
                  </a:r>
                </a:p>
              </p:txBody>
            </p:sp>
            <p:cxnSp>
              <p:nvCxnSpPr>
                <p:cNvPr id="496" name="直接箭头连接符 495">
                  <a:extLst>
                    <a:ext uri="{FF2B5EF4-FFF2-40B4-BE49-F238E27FC236}">
                      <a16:creationId xmlns:a16="http://schemas.microsoft.com/office/drawing/2014/main" id="{8AA40D3C-72A8-BE39-BAB0-949EFAD767F9}"/>
                    </a:ext>
                  </a:extLst>
                </p:cNvPr>
                <p:cNvCxnSpPr/>
                <p:nvPr/>
              </p:nvCxnSpPr>
              <p:spPr>
                <a:xfrm flipH="1">
                  <a:off x="1609635" y="2058398"/>
                  <a:ext cx="465384" cy="0"/>
                </a:xfrm>
                <a:prstGeom prst="straightConnector1">
                  <a:avLst/>
                </a:prstGeom>
                <a:ln>
                  <a:solidFill>
                    <a:schemeClr val="tx2">
                      <a:lumMod val="50000"/>
                      <a:lumOff val="50000"/>
                    </a:schemeClr>
                  </a:solidFill>
                  <a:tailEnd type="stealt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97" name="文本框 496">
                  <a:extLst>
                    <a:ext uri="{FF2B5EF4-FFF2-40B4-BE49-F238E27FC236}">
                      <a16:creationId xmlns:a16="http://schemas.microsoft.com/office/drawing/2014/main" id="{BE4AA184-3C2D-DFD6-3BFB-775578E2686D}"/>
                    </a:ext>
                  </a:extLst>
                </p:cNvPr>
                <p:cNvSpPr txBox="1"/>
                <p:nvPr/>
              </p:nvSpPr>
              <p:spPr>
                <a:xfrm>
                  <a:off x="1657506" y="1845585"/>
                  <a:ext cx="416025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sz="800" dirty="0">
                      <a:latin typeface="宋体" panose="02010600030101010101" pitchFamily="2" charset="-122"/>
                      <a:ea typeface="宋体" panose="02010600030101010101" pitchFamily="2" charset="-122"/>
                    </a:rPr>
                    <a:t>预测</a:t>
                  </a:r>
                </a:p>
              </p:txBody>
            </p:sp>
            <p:cxnSp>
              <p:nvCxnSpPr>
                <p:cNvPr id="499" name="连接符: 肘形 498">
                  <a:extLst>
                    <a:ext uri="{FF2B5EF4-FFF2-40B4-BE49-F238E27FC236}">
                      <a16:creationId xmlns:a16="http://schemas.microsoft.com/office/drawing/2014/main" id="{FF10EE56-D8B4-AAC1-DC58-BDBD9651D0E8}"/>
                    </a:ext>
                  </a:extLst>
                </p:cNvPr>
                <p:cNvCxnSpPr>
                  <a:stCxn id="388" idx="2"/>
                  <a:endCxn id="497" idx="2"/>
                </p:cNvCxnSpPr>
                <p:nvPr/>
              </p:nvCxnSpPr>
              <p:spPr>
                <a:xfrm rot="16200000" flipH="1">
                  <a:off x="912205" y="1107714"/>
                  <a:ext cx="321379" cy="1585250"/>
                </a:xfrm>
                <a:prstGeom prst="bentConnector3">
                  <a:avLst>
                    <a:gd name="adj1" fmla="val 218552"/>
                  </a:avLst>
                </a:prstGeom>
                <a:ln>
                  <a:solidFill>
                    <a:schemeClr val="tx2">
                      <a:lumMod val="50000"/>
                      <a:lumOff val="50000"/>
                    </a:schemeClr>
                  </a:solidFill>
                  <a:tailEnd type="stealt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04" name="文本框 503">
                  <a:extLst>
                    <a:ext uri="{FF2B5EF4-FFF2-40B4-BE49-F238E27FC236}">
                      <a16:creationId xmlns:a16="http://schemas.microsoft.com/office/drawing/2014/main" id="{E3449E14-8FF2-F706-0E1C-7CBF880DD5FC}"/>
                    </a:ext>
                  </a:extLst>
                </p:cNvPr>
                <p:cNvSpPr txBox="1"/>
                <p:nvPr/>
              </p:nvSpPr>
              <p:spPr>
                <a:xfrm>
                  <a:off x="771170" y="2232209"/>
                  <a:ext cx="592736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sz="800" dirty="0">
                      <a:latin typeface="宋体" panose="02010600030101010101" pitchFamily="2" charset="-122"/>
                      <a:ea typeface="宋体" panose="02010600030101010101" pitchFamily="2" charset="-122"/>
                    </a:rPr>
                    <a:t>随机挑选</a:t>
                  </a:r>
                </a:p>
              </p:txBody>
            </p:sp>
            <p:sp>
              <p:nvSpPr>
                <p:cNvPr id="518" name="流程图: 决策 517">
                  <a:extLst>
                    <a:ext uri="{FF2B5EF4-FFF2-40B4-BE49-F238E27FC236}">
                      <a16:creationId xmlns:a16="http://schemas.microsoft.com/office/drawing/2014/main" id="{0A2B709E-75E3-742D-7EE3-F9B23955D69D}"/>
                    </a:ext>
                  </a:extLst>
                </p:cNvPr>
                <p:cNvSpPr/>
                <p:nvPr/>
              </p:nvSpPr>
              <p:spPr>
                <a:xfrm>
                  <a:off x="1154319" y="1855932"/>
                  <a:ext cx="465384" cy="411222"/>
                </a:xfrm>
                <a:prstGeom prst="flowChartDecision">
                  <a:avLst/>
                </a:prstGeom>
                <a:solidFill>
                  <a:schemeClr val="bg1"/>
                </a:solidFill>
                <a:ln>
                  <a:solidFill>
                    <a:schemeClr val="tx2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07" name="文本框 506">
                  <a:extLst>
                    <a:ext uri="{FF2B5EF4-FFF2-40B4-BE49-F238E27FC236}">
                      <a16:creationId xmlns:a16="http://schemas.microsoft.com/office/drawing/2014/main" id="{6BD5CDFC-F727-38C6-F784-FE0E868D077C}"/>
                    </a:ext>
                  </a:extLst>
                </p:cNvPr>
                <p:cNvSpPr txBox="1"/>
                <p:nvPr/>
              </p:nvSpPr>
              <p:spPr>
                <a:xfrm>
                  <a:off x="1184370" y="1889121"/>
                  <a:ext cx="416025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sz="800" dirty="0">
                      <a:latin typeface="宋体" panose="02010600030101010101" pitchFamily="2" charset="-122"/>
                      <a:ea typeface="宋体" panose="02010600030101010101" pitchFamily="2" charset="-122"/>
                    </a:rPr>
                    <a:t>人工挑选</a:t>
                  </a:r>
                </a:p>
              </p:txBody>
            </p:sp>
            <p:cxnSp>
              <p:nvCxnSpPr>
                <p:cNvPr id="527" name="直接箭头连接符 526">
                  <a:extLst>
                    <a:ext uri="{FF2B5EF4-FFF2-40B4-BE49-F238E27FC236}">
                      <a16:creationId xmlns:a16="http://schemas.microsoft.com/office/drawing/2014/main" id="{FE2A4454-BED7-B1D5-0724-D35DCE8B2EC9}"/>
                    </a:ext>
                  </a:extLst>
                </p:cNvPr>
                <p:cNvCxnSpPr/>
                <p:nvPr/>
              </p:nvCxnSpPr>
              <p:spPr>
                <a:xfrm flipV="1">
                  <a:off x="1387092" y="1607732"/>
                  <a:ext cx="0" cy="259195"/>
                </a:xfrm>
                <a:prstGeom prst="straightConnector1">
                  <a:avLst/>
                </a:prstGeom>
                <a:ln>
                  <a:solidFill>
                    <a:schemeClr val="tx2">
                      <a:lumMod val="50000"/>
                      <a:lumOff val="50000"/>
                    </a:schemeClr>
                  </a:solidFill>
                  <a:tailEnd type="stealt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9" name="直接箭头连接符 528">
                  <a:extLst>
                    <a:ext uri="{FF2B5EF4-FFF2-40B4-BE49-F238E27FC236}">
                      <a16:creationId xmlns:a16="http://schemas.microsoft.com/office/drawing/2014/main" id="{4F55D358-C59E-8FEE-90C5-BAAE65FB803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90588" y="2058398"/>
                  <a:ext cx="271906" cy="0"/>
                </a:xfrm>
                <a:prstGeom prst="straightConnector1">
                  <a:avLst/>
                </a:prstGeom>
                <a:ln>
                  <a:solidFill>
                    <a:schemeClr val="tx2">
                      <a:lumMod val="50000"/>
                      <a:lumOff val="50000"/>
                    </a:schemeClr>
                  </a:solidFill>
                  <a:tailEnd type="stealt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31" name="文本框 530">
                  <a:extLst>
                    <a:ext uri="{FF2B5EF4-FFF2-40B4-BE49-F238E27FC236}">
                      <a16:creationId xmlns:a16="http://schemas.microsoft.com/office/drawing/2014/main" id="{89AC1CCB-0150-A38B-5E87-97A5EF92DC3E}"/>
                    </a:ext>
                  </a:extLst>
                </p:cNvPr>
                <p:cNvSpPr txBox="1"/>
                <p:nvPr/>
              </p:nvSpPr>
              <p:spPr>
                <a:xfrm>
                  <a:off x="908086" y="1868375"/>
                  <a:ext cx="257941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sz="800" dirty="0">
                      <a:latin typeface="宋体" panose="02010600030101010101" pitchFamily="2" charset="-122"/>
                      <a:ea typeface="宋体" panose="02010600030101010101" pitchFamily="2" charset="-122"/>
                    </a:rPr>
                    <a:t>好</a:t>
                  </a:r>
                </a:p>
              </p:txBody>
            </p:sp>
            <p:cxnSp>
              <p:nvCxnSpPr>
                <p:cNvPr id="535" name="连接符: 肘形 534">
                  <a:extLst>
                    <a:ext uri="{FF2B5EF4-FFF2-40B4-BE49-F238E27FC236}">
                      <a16:creationId xmlns:a16="http://schemas.microsoft.com/office/drawing/2014/main" id="{266E5D2D-EBB5-5187-91DE-8ADFA160CCA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 flipH="1" flipV="1">
                  <a:off x="2642183" y="1841635"/>
                  <a:ext cx="58006" cy="832463"/>
                </a:xfrm>
                <a:prstGeom prst="bentConnector3">
                  <a:avLst>
                    <a:gd name="adj1" fmla="val -270941"/>
                  </a:avLst>
                </a:prstGeom>
                <a:ln>
                  <a:solidFill>
                    <a:schemeClr val="tx2">
                      <a:lumMod val="50000"/>
                      <a:lumOff val="50000"/>
                    </a:schemeClr>
                  </a:solidFill>
                  <a:tailEnd type="stealt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541" name="图形 540" descr="数据库 轮廓">
                  <a:extLst>
                    <a:ext uri="{FF2B5EF4-FFF2-40B4-BE49-F238E27FC236}">
                      <a16:creationId xmlns:a16="http://schemas.microsoft.com/office/drawing/2014/main" id="{C68DAEB3-D02B-075A-E3DD-665E1DB9879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59450" y="1862604"/>
                  <a:ext cx="298730" cy="298730"/>
                </a:xfrm>
                <a:prstGeom prst="rect">
                  <a:avLst/>
                </a:prstGeom>
              </p:spPr>
            </p:pic>
            <p:sp>
              <p:nvSpPr>
                <p:cNvPr id="543" name="文本框 542">
                  <a:extLst>
                    <a:ext uri="{FF2B5EF4-FFF2-40B4-BE49-F238E27FC236}">
                      <a16:creationId xmlns:a16="http://schemas.microsoft.com/office/drawing/2014/main" id="{AC987317-2229-7E00-DFA2-1B5EA6851A78}"/>
                    </a:ext>
                  </a:extLst>
                </p:cNvPr>
                <p:cNvSpPr txBox="1"/>
                <p:nvPr/>
              </p:nvSpPr>
              <p:spPr>
                <a:xfrm>
                  <a:off x="419514" y="2105263"/>
                  <a:ext cx="592736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sz="800" dirty="0">
                      <a:latin typeface="黑体" panose="02010609060101010101" pitchFamily="49" charset="-122"/>
                      <a:ea typeface="黑体" panose="02010609060101010101" pitchFamily="49" charset="-122"/>
                    </a:rPr>
                    <a:t>标注集合</a:t>
                  </a:r>
                </a:p>
              </p:txBody>
            </p:sp>
            <p:sp>
              <p:nvSpPr>
                <p:cNvPr id="544" name="文本框 543">
                  <a:extLst>
                    <a:ext uri="{FF2B5EF4-FFF2-40B4-BE49-F238E27FC236}">
                      <a16:creationId xmlns:a16="http://schemas.microsoft.com/office/drawing/2014/main" id="{55738FD2-5222-EA9C-F7DF-6BD72A91D056}"/>
                    </a:ext>
                  </a:extLst>
                </p:cNvPr>
                <p:cNvSpPr txBox="1"/>
                <p:nvPr/>
              </p:nvSpPr>
              <p:spPr>
                <a:xfrm>
                  <a:off x="2391944" y="2234613"/>
                  <a:ext cx="517316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sz="800" dirty="0">
                      <a:latin typeface="宋体" panose="02010600030101010101" pitchFamily="2" charset="-122"/>
                      <a:ea typeface="宋体" panose="02010600030101010101" pitchFamily="2" charset="-122"/>
                    </a:rPr>
                    <a:t>初始化</a:t>
                  </a:r>
                </a:p>
              </p:txBody>
            </p:sp>
            <p:cxnSp>
              <p:nvCxnSpPr>
                <p:cNvPr id="545" name="直接箭头连接符 544">
                  <a:extLst>
                    <a:ext uri="{FF2B5EF4-FFF2-40B4-BE49-F238E27FC236}">
                      <a16:creationId xmlns:a16="http://schemas.microsoft.com/office/drawing/2014/main" id="{2E05698B-5DBC-BB46-448A-28A26AF84996}"/>
                    </a:ext>
                  </a:extLst>
                </p:cNvPr>
                <p:cNvCxnSpPr/>
                <p:nvPr/>
              </p:nvCxnSpPr>
              <p:spPr>
                <a:xfrm>
                  <a:off x="1686997" y="1471006"/>
                  <a:ext cx="631260" cy="0"/>
                </a:xfrm>
                <a:prstGeom prst="straightConnector1">
                  <a:avLst/>
                </a:prstGeom>
                <a:ln>
                  <a:solidFill>
                    <a:schemeClr val="tx2">
                      <a:lumMod val="50000"/>
                      <a:lumOff val="50000"/>
                    </a:schemeClr>
                  </a:solidFill>
                  <a:tailEnd type="stealt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6" name="直接箭头连接符 545">
                  <a:extLst>
                    <a:ext uri="{FF2B5EF4-FFF2-40B4-BE49-F238E27FC236}">
                      <a16:creationId xmlns:a16="http://schemas.microsoft.com/office/drawing/2014/main" id="{48234A21-E16E-6CDA-7F66-A927BA4B038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703779" y="1641213"/>
                  <a:ext cx="0" cy="362553"/>
                </a:xfrm>
                <a:prstGeom prst="straightConnector1">
                  <a:avLst/>
                </a:prstGeom>
                <a:ln>
                  <a:solidFill>
                    <a:schemeClr val="tx2">
                      <a:lumMod val="50000"/>
                      <a:lumOff val="50000"/>
                    </a:schemeClr>
                  </a:solidFill>
                  <a:tailEnd type="stealt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50" name="文本框 549">
                  <a:extLst>
                    <a:ext uri="{FF2B5EF4-FFF2-40B4-BE49-F238E27FC236}">
                      <a16:creationId xmlns:a16="http://schemas.microsoft.com/office/drawing/2014/main" id="{26F147CD-49D5-9197-F520-5F6C15C84CA9}"/>
                    </a:ext>
                  </a:extLst>
                </p:cNvPr>
                <p:cNvSpPr txBox="1"/>
                <p:nvPr/>
              </p:nvSpPr>
              <p:spPr>
                <a:xfrm>
                  <a:off x="1037056" y="2545155"/>
                  <a:ext cx="1009298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sz="800" dirty="0">
                      <a:latin typeface="黑体" panose="02010609060101010101" pitchFamily="49" charset="-122"/>
                      <a:ea typeface="黑体" panose="02010609060101010101" pitchFamily="49" charset="-122"/>
                    </a:rPr>
                    <a:t>人机协同标注过程</a:t>
                  </a:r>
                </a:p>
              </p:txBody>
            </p:sp>
            <p:cxnSp>
              <p:nvCxnSpPr>
                <p:cNvPr id="2" name="直接箭头连接符 1">
                  <a:extLst>
                    <a:ext uri="{FF2B5EF4-FFF2-40B4-BE49-F238E27FC236}">
                      <a16:creationId xmlns:a16="http://schemas.microsoft.com/office/drawing/2014/main" id="{EDD240DB-273D-8E0F-D9BD-8AEA00188750}"/>
                    </a:ext>
                  </a:extLst>
                </p:cNvPr>
                <p:cNvCxnSpPr/>
                <p:nvPr/>
              </p:nvCxnSpPr>
              <p:spPr>
                <a:xfrm flipH="1">
                  <a:off x="2405643" y="2120580"/>
                  <a:ext cx="465384" cy="0"/>
                </a:xfrm>
                <a:prstGeom prst="straightConnector1">
                  <a:avLst/>
                </a:prstGeom>
                <a:ln>
                  <a:solidFill>
                    <a:srgbClr val="4E95D9"/>
                  </a:solidFill>
                  <a:tailEnd type="stealt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" name="文本框 2">
                  <a:extLst>
                    <a:ext uri="{FF2B5EF4-FFF2-40B4-BE49-F238E27FC236}">
                      <a16:creationId xmlns:a16="http://schemas.microsoft.com/office/drawing/2014/main" id="{71F04F2A-A850-7A9D-7425-596080B15EF7}"/>
                    </a:ext>
                  </a:extLst>
                </p:cNvPr>
                <p:cNvSpPr txBox="1"/>
                <p:nvPr/>
              </p:nvSpPr>
              <p:spPr>
                <a:xfrm>
                  <a:off x="2630675" y="1687485"/>
                  <a:ext cx="421238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sz="800" dirty="0">
                      <a:latin typeface="宋体" panose="02010600030101010101" pitchFamily="2" charset="-122"/>
                      <a:ea typeface="宋体" panose="02010600030101010101" pitchFamily="2" charset="-122"/>
                    </a:rPr>
                    <a:t>训练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8811015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主题​​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263</TotalTime>
  <Words>48</Words>
  <Application>Microsoft Office PowerPoint</Application>
  <PresentationFormat>自定义</PresentationFormat>
  <Paragraphs>24</Paragraphs>
  <Slides>1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9" baseType="lpstr">
      <vt:lpstr>等线</vt:lpstr>
      <vt:lpstr>黑体</vt:lpstr>
      <vt:lpstr>宋体</vt:lpstr>
      <vt:lpstr>Aptos</vt:lpstr>
      <vt:lpstr>Aptos Display</vt:lpstr>
      <vt:lpstr>Arial</vt:lpstr>
      <vt:lpstr>Times New Roman</vt:lpstr>
      <vt:lpstr>Office 主题​​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超凡 霍</dc:creator>
  <cp:lastModifiedBy>超凡 霍</cp:lastModifiedBy>
  <cp:revision>47</cp:revision>
  <dcterms:created xsi:type="dcterms:W3CDTF">2024-03-21T05:32:53Z</dcterms:created>
  <dcterms:modified xsi:type="dcterms:W3CDTF">2024-04-16T07:05:27Z</dcterms:modified>
</cp:coreProperties>
</file>